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3" r:id="rId1"/>
    <p:sldMasterId id="2147483703" r:id="rId2"/>
  </p:sldMasterIdLst>
  <p:notesMasterIdLst>
    <p:notesMasterId r:id="rId14"/>
  </p:notesMasterIdLst>
  <p:sldIdLst>
    <p:sldId id="361" r:id="rId3"/>
    <p:sldId id="381" r:id="rId4"/>
    <p:sldId id="376" r:id="rId5"/>
    <p:sldId id="374" r:id="rId6"/>
    <p:sldId id="380" r:id="rId7"/>
    <p:sldId id="275" r:id="rId8"/>
    <p:sldId id="277" r:id="rId9"/>
    <p:sldId id="365" r:id="rId10"/>
    <p:sldId id="368" r:id="rId11"/>
    <p:sldId id="382" r:id="rId12"/>
    <p:sldId id="288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8FAA"/>
    <a:srgbClr val="1B7B81"/>
    <a:srgbClr val="15A8A5"/>
    <a:srgbClr val="0D5980"/>
    <a:srgbClr val="FFB9AD"/>
    <a:srgbClr val="FFA3AD"/>
    <a:srgbClr val="FACEA9"/>
    <a:srgbClr val="FADFA9"/>
    <a:srgbClr val="F8EB89"/>
    <a:srgbClr val="F8E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355E8A-7845-4D3F-A0E7-9745577865A8}">
  <a:tblStyle styleId="{91355E8A-7845-4D3F-A0E7-9745577865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8"/>
    <p:restoredTop sz="69184"/>
  </p:normalViewPr>
  <p:slideViewPr>
    <p:cSldViewPr snapToGrid="0">
      <p:cViewPr varScale="1">
        <p:scale>
          <a:sx n="109" d="100"/>
          <a:sy n="109" d="100"/>
        </p:scale>
        <p:origin x="2656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1924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65B29-D9F2-0A01-9DAD-32D546D5D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D638352-573A-F61A-98A3-8E68AF810B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38976D-F710-0049-B2B7-C0BA10E03B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624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Google Shape;964;g29a7ea589da_0_18:notes">
            <a:extLst>
              <a:ext uri="{FF2B5EF4-FFF2-40B4-BE49-F238E27FC236}">
                <a16:creationId xmlns:a16="http://schemas.microsoft.com/office/drawing/2014/main" id="{8C1CECC9-6272-10F4-4EBE-BBF0B72ABF6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  <p:sp>
        <p:nvSpPr>
          <p:cNvPr id="75778" name="Google Shape;965;g29a7ea589da_0_18:notes">
            <a:extLst>
              <a:ext uri="{FF2B5EF4-FFF2-40B4-BE49-F238E27FC236}">
                <a16:creationId xmlns:a16="http://schemas.microsoft.com/office/drawing/2014/main" id="{23750A69-1B3D-3D2A-86C5-59CE9FA1190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fr-FR" altLang="fr-FR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3221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7044C0-12D0-7BA9-1D30-EBCC55681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8DDA639-DC6D-19CA-282A-230D07E16F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34B406B-9EDD-DAEB-26C8-FD496CEC49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3855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3191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5632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Google Shape;724;g54dda1946d_4_2758:notes">
            <a:extLst>
              <a:ext uri="{FF2B5EF4-FFF2-40B4-BE49-F238E27FC236}">
                <a16:creationId xmlns:a16="http://schemas.microsoft.com/office/drawing/2014/main" id="{B721DFB5-49C0-C58F-61CF-A4D113F16613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  <p:sp>
        <p:nvSpPr>
          <p:cNvPr id="51202" name="Google Shape;725;g54dda1946d_4_2758:notes">
            <a:extLst>
              <a:ext uri="{FF2B5EF4-FFF2-40B4-BE49-F238E27FC236}">
                <a16:creationId xmlns:a16="http://schemas.microsoft.com/office/drawing/2014/main" id="{82946737-8BA0-9A59-976D-16E384F94B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fr-FR" alt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Google Shape;804;g54dda1946d_4_2720:notes">
            <a:extLst>
              <a:ext uri="{FF2B5EF4-FFF2-40B4-BE49-F238E27FC236}">
                <a16:creationId xmlns:a16="http://schemas.microsoft.com/office/drawing/2014/main" id="{114263C2-193A-AC3D-F7CA-EA69C13D90E3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  <p:sp>
        <p:nvSpPr>
          <p:cNvPr id="805" name="Google Shape;805;g54dda1946d_4_2720:notes">
            <a:extLst>
              <a:ext uri="{FF2B5EF4-FFF2-40B4-BE49-F238E27FC236}">
                <a16:creationId xmlns:a16="http://schemas.microsoft.com/office/drawing/2014/main" id="{11FCCE1E-7125-5B33-11BD-D3CE12F9AF78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 spcFirstLastPara="1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pPr>
            <a:endParaRPr sz="1100" dirty="0"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253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ClrTx/>
              <a:buFont typeface="Arial" panose="020B0604020202020204" pitchFamily="34" charset="0"/>
              <a:buChar char="•"/>
              <a:defRPr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43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49;p4">
            <a:extLst>
              <a:ext uri="{FF2B5EF4-FFF2-40B4-BE49-F238E27FC236}">
                <a16:creationId xmlns:a16="http://schemas.microsoft.com/office/drawing/2014/main" id="{51C11548-8219-14C5-E762-FC316B2B3645}"/>
              </a:ext>
            </a:extLst>
          </p:cNvPr>
          <p:cNvGrpSpPr>
            <a:grpSpLocks/>
          </p:cNvGrpSpPr>
          <p:nvPr/>
        </p:nvGrpSpPr>
        <p:grpSpPr bwMode="auto">
          <a:xfrm>
            <a:off x="-721519" y="-865585"/>
            <a:ext cx="10587038" cy="6953251"/>
            <a:chOff x="-721750" y="-865925"/>
            <a:chExt cx="10587500" cy="6953250"/>
          </a:xfrm>
        </p:grpSpPr>
        <p:pic>
          <p:nvPicPr>
            <p:cNvPr id="3" name="Google Shape;50;p4">
              <a:extLst>
                <a:ext uri="{FF2B5EF4-FFF2-40B4-BE49-F238E27FC236}">
                  <a16:creationId xmlns:a16="http://schemas.microsoft.com/office/drawing/2014/main" id="{AC28E53D-28C3-0BAB-83D9-33FF0D95BE77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6260475" y="1434300"/>
              <a:ext cx="5905500" cy="1305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51;p4">
              <a:extLst>
                <a:ext uri="{FF2B5EF4-FFF2-40B4-BE49-F238E27FC236}">
                  <a16:creationId xmlns:a16="http://schemas.microsoft.com/office/drawing/2014/main" id="{4AC2FFD5-F0CF-10CE-79AE-6E088A846EFF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21975" y="2482050"/>
              <a:ext cx="5905500" cy="1305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" name="Google Shape;52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body" idx="1"/>
          </p:nvPr>
        </p:nvSpPr>
        <p:spPr>
          <a:xfrm>
            <a:off x="720000" y="1170850"/>
            <a:ext cx="7704000" cy="446700"/>
          </a:xfrm>
          <a:prstGeom prst="rect">
            <a:avLst/>
          </a:prstGeom>
        </p:spPr>
        <p:txBody>
          <a:bodyPr/>
          <a:lstStyle>
            <a:lvl1pPr marL="457189" lvl="0" indent="-317492" algn="ctr" rtl="0">
              <a:spcBef>
                <a:spcPts val="0"/>
              </a:spcBef>
              <a:spcAft>
                <a:spcPts val="0"/>
              </a:spcAft>
              <a:buSzPts val="1400"/>
              <a:buFont typeface="Lato Light"/>
              <a:buChar char="●"/>
              <a:defRPr>
                <a:solidFill>
                  <a:schemeClr val="dk2"/>
                </a:solidFill>
              </a:defRPr>
            </a:lvl1pPr>
            <a:lvl2pPr marL="914378" lvl="1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2pPr>
            <a:lvl3pPr marL="1371566" lvl="2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754" lvl="3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5943" lvl="4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132" lvl="5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320" lvl="6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509" lvl="7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697" lvl="8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765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71;p30">
            <a:extLst>
              <a:ext uri="{FF2B5EF4-FFF2-40B4-BE49-F238E27FC236}">
                <a16:creationId xmlns:a16="http://schemas.microsoft.com/office/drawing/2014/main" id="{CBF18E3B-2232-71DE-F62A-A7689864A95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57" b="48717"/>
          <a:stretch>
            <a:fillRect/>
          </a:stretch>
        </p:blipFill>
        <p:spPr bwMode="auto">
          <a:xfrm rot="5400000">
            <a:off x="-2474119" y="2103834"/>
            <a:ext cx="5663804" cy="1037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7" name="Google Shape;377;p3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429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Title only 5"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380;p31">
            <a:extLst>
              <a:ext uri="{FF2B5EF4-FFF2-40B4-BE49-F238E27FC236}">
                <a16:creationId xmlns:a16="http://schemas.microsoft.com/office/drawing/2014/main" id="{87EF01BC-25DB-D14D-BAAB-71B24EBB4F04}"/>
              </a:ext>
            </a:extLst>
          </p:cNvPr>
          <p:cNvGrpSpPr>
            <a:grpSpLocks/>
          </p:cNvGrpSpPr>
          <p:nvPr/>
        </p:nvGrpSpPr>
        <p:grpSpPr bwMode="auto">
          <a:xfrm>
            <a:off x="-1203722" y="-1307306"/>
            <a:ext cx="11713370" cy="4506516"/>
            <a:chOff x="-1203949" y="-1307835"/>
            <a:chExt cx="11713270" cy="4507346"/>
          </a:xfrm>
        </p:grpSpPr>
        <p:pic>
          <p:nvPicPr>
            <p:cNvPr id="3" name="Google Shape;381;p31">
              <a:extLst>
                <a:ext uri="{FF2B5EF4-FFF2-40B4-BE49-F238E27FC236}">
                  <a16:creationId xmlns:a16="http://schemas.microsoft.com/office/drawing/2014/main" id="{67E4A30A-8DE2-F1C1-2996-055378900733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" r="47435"/>
            <a:stretch>
              <a:fillRect/>
            </a:stretch>
          </p:blipFill>
          <p:spPr bwMode="auto">
            <a:xfrm rot="5597780" flipH="1">
              <a:off x="-2038938" y="343783"/>
              <a:ext cx="3690717" cy="2020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382;p31">
              <a:extLst>
                <a:ext uri="{FF2B5EF4-FFF2-40B4-BE49-F238E27FC236}">
                  <a16:creationId xmlns:a16="http://schemas.microsoft.com/office/drawing/2014/main" id="{91A427EE-6C39-60ED-25BE-716248765C26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88" r="36748"/>
            <a:stretch>
              <a:fillRect/>
            </a:stretch>
          </p:blipFill>
          <p:spPr bwMode="auto">
            <a:xfrm rot="12355744" flipH="1">
              <a:off x="7111105" y="-1307835"/>
              <a:ext cx="3398216" cy="2020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9" name="Google Shape;379;p3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3429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410;p33">
            <a:extLst>
              <a:ext uri="{FF2B5EF4-FFF2-40B4-BE49-F238E27FC236}">
                <a16:creationId xmlns:a16="http://schemas.microsoft.com/office/drawing/2014/main" id="{C1ADBD0C-2B5C-7B94-DC40-0823BA8F2963}"/>
              </a:ext>
            </a:extLst>
          </p:cNvPr>
          <p:cNvGrpSpPr>
            <a:grpSpLocks/>
          </p:cNvGrpSpPr>
          <p:nvPr/>
        </p:nvGrpSpPr>
        <p:grpSpPr bwMode="auto">
          <a:xfrm>
            <a:off x="-434579" y="-183356"/>
            <a:ext cx="2020491" cy="5622131"/>
            <a:chOff x="-434475" y="-183800"/>
            <a:chExt cx="2020725" cy="5623099"/>
          </a:xfrm>
        </p:grpSpPr>
        <p:pic>
          <p:nvPicPr>
            <p:cNvPr id="3" name="Google Shape;411;p33">
              <a:extLst>
                <a:ext uri="{FF2B5EF4-FFF2-40B4-BE49-F238E27FC236}">
                  <a16:creationId xmlns:a16="http://schemas.microsoft.com/office/drawing/2014/main" id="{920D8345-28DE-88E2-4D8C-0F204FAE0586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244" r="14140" b="17966"/>
            <a:stretch>
              <a:fillRect/>
            </a:stretch>
          </p:blipFill>
          <p:spPr bwMode="auto">
            <a:xfrm rot="5400000">
              <a:off x="-2444787" y="1826512"/>
              <a:ext cx="5623099" cy="160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412;p33">
              <a:extLst>
                <a:ext uri="{FF2B5EF4-FFF2-40B4-BE49-F238E27FC236}">
                  <a16:creationId xmlns:a16="http://schemas.microsoft.com/office/drawing/2014/main" id="{34886075-DF05-BBDF-3355-ECD6AD7E1231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256"/>
            <a:stretch>
              <a:fillRect/>
            </a:stretch>
          </p:blipFill>
          <p:spPr bwMode="auto">
            <a:xfrm rot="5400000">
              <a:off x="-2018425" y="1583951"/>
              <a:ext cx="5188625" cy="20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42607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414;p34">
            <a:extLst>
              <a:ext uri="{FF2B5EF4-FFF2-40B4-BE49-F238E27FC236}">
                <a16:creationId xmlns:a16="http://schemas.microsoft.com/office/drawing/2014/main" id="{FAF71938-2CAC-98EE-3506-C22E509B5221}"/>
              </a:ext>
            </a:extLst>
          </p:cNvPr>
          <p:cNvGrpSpPr>
            <a:grpSpLocks/>
          </p:cNvGrpSpPr>
          <p:nvPr/>
        </p:nvGrpSpPr>
        <p:grpSpPr bwMode="auto">
          <a:xfrm>
            <a:off x="7580710" y="126206"/>
            <a:ext cx="1996678" cy="4787504"/>
            <a:chOff x="7580875" y="125675"/>
            <a:chExt cx="1996099" cy="4788300"/>
          </a:xfrm>
        </p:grpSpPr>
        <p:sp>
          <p:nvSpPr>
            <p:cNvPr id="3" name="Google Shape;415;p34">
              <a:extLst>
                <a:ext uri="{FF2B5EF4-FFF2-40B4-BE49-F238E27FC236}">
                  <a16:creationId xmlns:a16="http://schemas.microsoft.com/office/drawing/2014/main" id="{E19BDFC0-5FAA-6AF0-9804-86E1744397D6}"/>
                </a:ext>
              </a:extLst>
            </p:cNvPr>
            <p:cNvSpPr/>
            <p:nvPr/>
          </p:nvSpPr>
          <p:spPr>
            <a:xfrm>
              <a:off x="7893918" y="125675"/>
              <a:ext cx="1156952" cy="115748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42888" dist="19050" dir="5400000" algn="bl" rotWithShape="0">
                <a:schemeClr val="lt2">
                  <a:alpha val="21000"/>
                </a:scheme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867" kern="0" dirty="0">
                <a:latin typeface="Hind"/>
                <a:ea typeface="Hind"/>
                <a:cs typeface="Hind"/>
                <a:sym typeface="Hind"/>
              </a:endParaRPr>
            </a:p>
          </p:txBody>
        </p:sp>
        <p:grpSp>
          <p:nvGrpSpPr>
            <p:cNvPr id="4" name="Google Shape;416;p34">
              <a:extLst>
                <a:ext uri="{FF2B5EF4-FFF2-40B4-BE49-F238E27FC236}">
                  <a16:creationId xmlns:a16="http://schemas.microsoft.com/office/drawing/2014/main" id="{7EB61138-0276-6CDA-B64C-25E1ECFC75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52215" y="2418284"/>
              <a:ext cx="1724759" cy="1724759"/>
              <a:chOff x="-1264450" y="1752750"/>
              <a:chExt cx="2284449" cy="2284449"/>
            </a:xfrm>
          </p:grpSpPr>
          <p:pic>
            <p:nvPicPr>
              <p:cNvPr id="7" name="Google Shape;417;p34">
                <a:extLst>
                  <a:ext uri="{FF2B5EF4-FFF2-40B4-BE49-F238E27FC236}">
                    <a16:creationId xmlns:a16="http://schemas.microsoft.com/office/drawing/2014/main" id="{3CC434AC-5DE5-C337-32E5-145DA5126FC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64450" y="1752750"/>
                <a:ext cx="2284449" cy="22844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Google Shape;418;p34">
                <a:extLst>
                  <a:ext uri="{FF2B5EF4-FFF2-40B4-BE49-F238E27FC236}">
                    <a16:creationId xmlns:a16="http://schemas.microsoft.com/office/drawing/2014/main" id="{6ED563CB-49A5-A6E0-C9DD-E8399AB441A1}"/>
                  </a:ext>
                </a:extLst>
              </p:cNvPr>
              <p:cNvSpPr/>
              <p:nvPr/>
            </p:nvSpPr>
            <p:spPr>
              <a:xfrm>
                <a:off x="-863954" y="2153008"/>
                <a:ext cx="1483514" cy="148419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242888" dist="19050" dir="5400000" algn="bl" rotWithShape="0">
                  <a:schemeClr val="lt2">
                    <a:alpha val="21000"/>
                  </a:schemeClr>
                </a:outerShdw>
              </a:effectLst>
            </p:spPr>
            <p:txBody>
              <a:bodyPr spcFirstLastPara="1" lIns="91425" tIns="91425" rIns="91425" bIns="91425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1867" kern="0" dirty="0">
                  <a:latin typeface="Hind"/>
                  <a:ea typeface="Hind"/>
                  <a:cs typeface="Hind"/>
                  <a:sym typeface="Hind"/>
                </a:endParaRPr>
              </a:p>
            </p:txBody>
          </p:sp>
        </p:grpSp>
        <p:sp>
          <p:nvSpPr>
            <p:cNvPr id="5" name="Google Shape;419;p34">
              <a:extLst>
                <a:ext uri="{FF2B5EF4-FFF2-40B4-BE49-F238E27FC236}">
                  <a16:creationId xmlns:a16="http://schemas.microsoft.com/office/drawing/2014/main" id="{DE880C18-C165-8516-7D1D-2C4C70DC309E}"/>
                </a:ext>
              </a:extLst>
            </p:cNvPr>
            <p:cNvSpPr/>
            <p:nvPr/>
          </p:nvSpPr>
          <p:spPr>
            <a:xfrm>
              <a:off x="7580875" y="1452252"/>
              <a:ext cx="797488" cy="79666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42888" dist="19050" dir="5400000" algn="bl" rotWithShape="0">
                <a:schemeClr val="lt2">
                  <a:alpha val="21000"/>
                </a:scheme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867" kern="0" dirty="0">
                <a:latin typeface="Hind"/>
                <a:ea typeface="Hind"/>
                <a:cs typeface="Hind"/>
                <a:sym typeface="Hind"/>
              </a:endParaRPr>
            </a:p>
          </p:txBody>
        </p:sp>
        <p:sp>
          <p:nvSpPr>
            <p:cNvPr id="6" name="Google Shape;420;p34">
              <a:extLst>
                <a:ext uri="{FF2B5EF4-FFF2-40B4-BE49-F238E27FC236}">
                  <a16:creationId xmlns:a16="http://schemas.microsoft.com/office/drawing/2014/main" id="{880E738C-6015-A0C6-BBE3-FA22444CC779}"/>
                </a:ext>
              </a:extLst>
            </p:cNvPr>
            <p:cNvSpPr/>
            <p:nvPr/>
          </p:nvSpPr>
          <p:spPr>
            <a:xfrm>
              <a:off x="8017707" y="4272121"/>
              <a:ext cx="641561" cy="64185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42888" dist="19050" dir="5400000" algn="bl" rotWithShape="0">
                <a:schemeClr val="lt2">
                  <a:alpha val="21000"/>
                </a:scheme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867" kern="0" dirty="0">
                <a:latin typeface="Hind"/>
                <a:ea typeface="Hind"/>
                <a:cs typeface="Hind"/>
                <a:sym typeface="Hi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1815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73;p6">
            <a:extLst>
              <a:ext uri="{FF2B5EF4-FFF2-40B4-BE49-F238E27FC236}">
                <a16:creationId xmlns:a16="http://schemas.microsoft.com/office/drawing/2014/main" id="{294145F6-A3B6-9048-C445-FB20E84AF4AD}"/>
              </a:ext>
            </a:extLst>
          </p:cNvPr>
          <p:cNvGrpSpPr>
            <a:grpSpLocks/>
          </p:cNvGrpSpPr>
          <p:nvPr/>
        </p:nvGrpSpPr>
        <p:grpSpPr bwMode="auto">
          <a:xfrm>
            <a:off x="-1065610" y="-1643063"/>
            <a:ext cx="11370470" cy="7945041"/>
            <a:chOff x="-1065672" y="-1643281"/>
            <a:chExt cx="11370801" cy="7945620"/>
          </a:xfrm>
        </p:grpSpPr>
        <p:pic>
          <p:nvPicPr>
            <p:cNvPr id="3" name="Google Shape;74;p6">
              <a:extLst>
                <a:ext uri="{FF2B5EF4-FFF2-40B4-BE49-F238E27FC236}">
                  <a16:creationId xmlns:a16="http://schemas.microsoft.com/office/drawing/2014/main" id="{550C3F72-D059-E45F-610D-8771C3E57FC0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9191"/>
            <a:stretch>
              <a:fillRect/>
            </a:stretch>
          </p:blipFill>
          <p:spPr bwMode="auto">
            <a:xfrm rot="10294837">
              <a:off x="-947698" y="-1247100"/>
              <a:ext cx="5560398" cy="2020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75;p6">
              <a:extLst>
                <a:ext uri="{FF2B5EF4-FFF2-40B4-BE49-F238E27FC236}">
                  <a16:creationId xmlns:a16="http://schemas.microsoft.com/office/drawing/2014/main" id="{EBC05E8B-1C93-01FA-FCBE-324E90C28626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9798"/>
            <a:stretch>
              <a:fillRect/>
            </a:stretch>
          </p:blipFill>
          <p:spPr bwMode="auto">
            <a:xfrm rot="-261524">
              <a:off x="4731500" y="4075325"/>
              <a:ext cx="5504800" cy="2020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6" name="Google Shape;76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6897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2;p2">
            <a:extLst>
              <a:ext uri="{FF2B5EF4-FFF2-40B4-BE49-F238E27FC236}">
                <a16:creationId xmlns:a16="http://schemas.microsoft.com/office/drawing/2014/main" id="{536C00E5-CB82-F167-222F-7F23232EECE5}"/>
              </a:ext>
            </a:extLst>
          </p:cNvPr>
          <p:cNvGrpSpPr>
            <a:grpSpLocks/>
          </p:cNvGrpSpPr>
          <p:nvPr/>
        </p:nvGrpSpPr>
        <p:grpSpPr bwMode="auto">
          <a:xfrm>
            <a:off x="-816769" y="-695325"/>
            <a:ext cx="11189494" cy="6499622"/>
            <a:chOff x="-1102141" y="-649500"/>
            <a:chExt cx="11189515" cy="6499049"/>
          </a:xfrm>
        </p:grpSpPr>
        <p:grpSp>
          <p:nvGrpSpPr>
            <p:cNvPr id="3" name="Google Shape;13;p2">
              <a:extLst>
                <a:ext uri="{FF2B5EF4-FFF2-40B4-BE49-F238E27FC236}">
                  <a16:creationId xmlns:a16="http://schemas.microsoft.com/office/drawing/2014/main" id="{E28DAE41-41F5-26D1-4F10-01361942E8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102141" y="-649500"/>
              <a:ext cx="2284449" cy="2284449"/>
              <a:chOff x="-1163866" y="-799100"/>
              <a:chExt cx="2284449" cy="2284449"/>
            </a:xfrm>
          </p:grpSpPr>
          <p:pic>
            <p:nvPicPr>
              <p:cNvPr id="8" name="Google Shape;14;p2">
                <a:extLst>
                  <a:ext uri="{FF2B5EF4-FFF2-40B4-BE49-F238E27FC236}">
                    <a16:creationId xmlns:a16="http://schemas.microsoft.com/office/drawing/2014/main" id="{CB89CEFB-0B68-9379-E792-618B842E4DA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63866" y="-799100"/>
                <a:ext cx="2284449" cy="22844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" name="Google Shape;15;p2">
                <a:extLst>
                  <a:ext uri="{FF2B5EF4-FFF2-40B4-BE49-F238E27FC236}">
                    <a16:creationId xmlns:a16="http://schemas.microsoft.com/office/drawing/2014/main" id="{AA8FA24D-E89B-C737-4A02-168AF33CF35A}"/>
                  </a:ext>
                </a:extLst>
              </p:cNvPr>
              <p:cNvSpPr/>
              <p:nvPr/>
            </p:nvSpPr>
            <p:spPr>
              <a:xfrm>
                <a:off x="-763815" y="-399085"/>
                <a:ext cx="1484713" cy="1484579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242888" dist="19050" dir="5400000" algn="bl" rotWithShape="0">
                  <a:schemeClr val="lt2">
                    <a:alpha val="21000"/>
                  </a:schemeClr>
                </a:outerShdw>
              </a:effectLst>
            </p:spPr>
            <p:txBody>
              <a:bodyPr spcFirstLastPara="1" lIns="91425" tIns="91425" rIns="91425" bIns="91425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1867" kern="0" dirty="0">
                  <a:latin typeface="Hind"/>
                  <a:ea typeface="Hind"/>
                  <a:cs typeface="Hind"/>
                  <a:sym typeface="Hind"/>
                </a:endParaRPr>
              </a:p>
            </p:txBody>
          </p:sp>
        </p:grpSp>
        <p:grpSp>
          <p:nvGrpSpPr>
            <p:cNvPr id="4" name="Google Shape;16;p2">
              <a:extLst>
                <a:ext uri="{FF2B5EF4-FFF2-40B4-BE49-F238E27FC236}">
                  <a16:creationId xmlns:a16="http://schemas.microsoft.com/office/drawing/2014/main" id="{8E8C9581-189B-E317-925C-9B29730933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02925" y="-649500"/>
              <a:ext cx="2284449" cy="2284449"/>
              <a:chOff x="7871475" y="-827825"/>
              <a:chExt cx="2284449" cy="2284449"/>
            </a:xfrm>
          </p:grpSpPr>
          <p:pic>
            <p:nvPicPr>
              <p:cNvPr id="6" name="Google Shape;17;p2">
                <a:extLst>
                  <a:ext uri="{FF2B5EF4-FFF2-40B4-BE49-F238E27FC236}">
                    <a16:creationId xmlns:a16="http://schemas.microsoft.com/office/drawing/2014/main" id="{1615DC97-8A93-9601-834F-CC23E8CA70DE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71475" y="-827825"/>
                <a:ext cx="2284449" cy="22844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Google Shape;18;p2">
                <a:extLst>
                  <a:ext uri="{FF2B5EF4-FFF2-40B4-BE49-F238E27FC236}">
                    <a16:creationId xmlns:a16="http://schemas.microsoft.com/office/drawing/2014/main" id="{1311CF29-B4D1-EA19-FED2-5502C22FA2CF}"/>
                  </a:ext>
                </a:extLst>
              </p:cNvPr>
              <p:cNvSpPr/>
              <p:nvPr/>
            </p:nvSpPr>
            <p:spPr>
              <a:xfrm>
                <a:off x="8271161" y="-427810"/>
                <a:ext cx="1484712" cy="1484579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242888" dist="19050" dir="5400000" algn="bl" rotWithShape="0">
                  <a:schemeClr val="lt2">
                    <a:alpha val="21000"/>
                  </a:schemeClr>
                </a:outerShdw>
              </a:effectLst>
            </p:spPr>
            <p:txBody>
              <a:bodyPr spcFirstLastPara="1" lIns="91425" tIns="91425" rIns="91425" bIns="91425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1867" kern="0" dirty="0">
                  <a:latin typeface="Hind"/>
                  <a:ea typeface="Hind"/>
                  <a:cs typeface="Hind"/>
                  <a:sym typeface="Hind"/>
                </a:endParaRPr>
              </a:p>
            </p:txBody>
          </p:sp>
        </p:grpSp>
        <p:sp>
          <p:nvSpPr>
            <p:cNvPr id="5" name="Google Shape;19;p2">
              <a:extLst>
                <a:ext uri="{FF2B5EF4-FFF2-40B4-BE49-F238E27FC236}">
                  <a16:creationId xmlns:a16="http://schemas.microsoft.com/office/drawing/2014/main" id="{D49FB227-0E3E-780C-186D-3FBE4A1B7BB1}"/>
                </a:ext>
              </a:extLst>
            </p:cNvPr>
            <p:cNvSpPr/>
            <p:nvPr/>
          </p:nvSpPr>
          <p:spPr>
            <a:xfrm>
              <a:off x="8297862" y="4364970"/>
              <a:ext cx="1484712" cy="148457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42888" dist="19050" dir="5400000" algn="bl" rotWithShape="0">
                <a:schemeClr val="lt2">
                  <a:alpha val="21000"/>
                </a:scheme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867" kern="0" dirty="0">
                <a:latin typeface="Hind"/>
                <a:ea typeface="Hind"/>
                <a:cs typeface="Hind"/>
                <a:sym typeface="Hind"/>
              </a:endParaRPr>
            </a:p>
          </p:txBody>
        </p:sp>
      </p:grpSp>
      <p:pic>
        <p:nvPicPr>
          <p:cNvPr id="12" name="Google Shape;31;p3">
            <a:extLst>
              <a:ext uri="{FF2B5EF4-FFF2-40B4-BE49-F238E27FC236}">
                <a16:creationId xmlns:a16="http://schemas.microsoft.com/office/drawing/2014/main" id="{B8E6F204-678F-1B72-482D-927702994D33}"/>
              </a:ext>
            </a:extLst>
          </p:cNvPr>
          <p:cNvPicPr preferRelativeResize="0"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40969"/>
            <a:ext cx="9144000" cy="202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390500" y="1017750"/>
            <a:ext cx="6363000" cy="22827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Char char="-"/>
              <a:defRPr sz="7000">
                <a:latin typeface="Wix Madefor Display Medium"/>
                <a:ea typeface="Wix Madefor Display Medium"/>
                <a:cs typeface="Wix Madefor Display Medium"/>
                <a:sym typeface="Wix Madefor Display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Char char="-"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Char char="-"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Char char="-"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Char char="-"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Char char="-"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Char char="-"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Char char="-"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Char char="-"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54950" y="3622950"/>
            <a:ext cx="2834100" cy="777900"/>
          </a:xfrm>
          <a:prstGeom prst="rect">
            <a:avLst/>
          </a:prstGeom>
        </p:spPr>
        <p:txBody>
          <a:bodyPr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3968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49;p4">
            <a:extLst>
              <a:ext uri="{FF2B5EF4-FFF2-40B4-BE49-F238E27FC236}">
                <a16:creationId xmlns:a16="http://schemas.microsoft.com/office/drawing/2014/main" id="{2293DE1B-8D4F-AFED-4C96-54DB20D83625}"/>
              </a:ext>
            </a:extLst>
          </p:cNvPr>
          <p:cNvGrpSpPr>
            <a:grpSpLocks/>
          </p:cNvGrpSpPr>
          <p:nvPr/>
        </p:nvGrpSpPr>
        <p:grpSpPr bwMode="auto">
          <a:xfrm>
            <a:off x="-721519" y="-865585"/>
            <a:ext cx="10587038" cy="6953251"/>
            <a:chOff x="-721750" y="-865925"/>
            <a:chExt cx="10587500" cy="6953250"/>
          </a:xfrm>
        </p:grpSpPr>
        <p:pic>
          <p:nvPicPr>
            <p:cNvPr id="3" name="Google Shape;50;p4">
              <a:extLst>
                <a:ext uri="{FF2B5EF4-FFF2-40B4-BE49-F238E27FC236}">
                  <a16:creationId xmlns:a16="http://schemas.microsoft.com/office/drawing/2014/main" id="{EE564FAD-DEE0-FAC9-77F7-EE0929C1F63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6260475" y="1434300"/>
              <a:ext cx="5905500" cy="1305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51;p4">
              <a:extLst>
                <a:ext uri="{FF2B5EF4-FFF2-40B4-BE49-F238E27FC236}">
                  <a16:creationId xmlns:a16="http://schemas.microsoft.com/office/drawing/2014/main" id="{6E3B4064-B6EA-88EC-28A0-73C2855C220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21975" y="2482050"/>
              <a:ext cx="5905500" cy="1305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" name="Google Shape;52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body" idx="1"/>
          </p:nvPr>
        </p:nvSpPr>
        <p:spPr>
          <a:xfrm>
            <a:off x="720000" y="1170850"/>
            <a:ext cx="7704000" cy="446700"/>
          </a:xfrm>
          <a:prstGeom prst="rect">
            <a:avLst/>
          </a:prstGeom>
        </p:spPr>
        <p:txBody>
          <a:bodyPr/>
          <a:lstStyle>
            <a:lvl1pPr marL="457189" lvl="0" indent="-317492" algn="ctr" rtl="0">
              <a:spcBef>
                <a:spcPts val="0"/>
              </a:spcBef>
              <a:spcAft>
                <a:spcPts val="0"/>
              </a:spcAft>
              <a:buSzPts val="1400"/>
              <a:buFont typeface="Lato Light"/>
              <a:buChar char="●"/>
              <a:defRPr>
                <a:solidFill>
                  <a:schemeClr val="dk2"/>
                </a:solidFill>
              </a:defRPr>
            </a:lvl1pPr>
            <a:lvl2pPr marL="914378" lvl="1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2pPr>
            <a:lvl3pPr marL="1371566" lvl="2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754" lvl="3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5943" lvl="4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132" lvl="5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320" lvl="6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509" lvl="7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697" lvl="8" indent="-3174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0176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73;p6">
            <a:extLst>
              <a:ext uri="{FF2B5EF4-FFF2-40B4-BE49-F238E27FC236}">
                <a16:creationId xmlns:a16="http://schemas.microsoft.com/office/drawing/2014/main" id="{6C32CAE6-E01E-3AFB-2C5F-5C49226707B3}"/>
              </a:ext>
            </a:extLst>
          </p:cNvPr>
          <p:cNvGrpSpPr>
            <a:grpSpLocks/>
          </p:cNvGrpSpPr>
          <p:nvPr/>
        </p:nvGrpSpPr>
        <p:grpSpPr bwMode="auto">
          <a:xfrm>
            <a:off x="-1065610" y="-1643063"/>
            <a:ext cx="11370470" cy="7945041"/>
            <a:chOff x="-1065672" y="-1643281"/>
            <a:chExt cx="11370801" cy="7945620"/>
          </a:xfrm>
        </p:grpSpPr>
        <p:pic>
          <p:nvPicPr>
            <p:cNvPr id="3" name="Google Shape;74;p6">
              <a:extLst>
                <a:ext uri="{FF2B5EF4-FFF2-40B4-BE49-F238E27FC236}">
                  <a16:creationId xmlns:a16="http://schemas.microsoft.com/office/drawing/2014/main" id="{096E5002-0A1A-5B95-1A4D-28D298545D70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9191"/>
            <a:stretch>
              <a:fillRect/>
            </a:stretch>
          </p:blipFill>
          <p:spPr bwMode="auto">
            <a:xfrm rot="10294837">
              <a:off x="-947698" y="-1247100"/>
              <a:ext cx="5560398" cy="2020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75;p6">
              <a:extLst>
                <a:ext uri="{FF2B5EF4-FFF2-40B4-BE49-F238E27FC236}">
                  <a16:creationId xmlns:a16="http://schemas.microsoft.com/office/drawing/2014/main" id="{70A07CA4-4D96-684E-D05C-1FAF679FB5DA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9798"/>
            <a:stretch>
              <a:fillRect/>
            </a:stretch>
          </p:blipFill>
          <p:spPr bwMode="auto">
            <a:xfrm rot="-261524">
              <a:off x="4731500" y="4075325"/>
              <a:ext cx="5504800" cy="2020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6" name="Google Shape;76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5188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81;p7">
            <a:extLst>
              <a:ext uri="{FF2B5EF4-FFF2-40B4-BE49-F238E27FC236}">
                <a16:creationId xmlns:a16="http://schemas.microsoft.com/office/drawing/2014/main" id="{A9A7923B-4A07-01B3-997F-2F28B9E8B74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49342"/>
            <a:ext cx="9144000" cy="2020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Google Shape;82;p7">
            <a:extLst>
              <a:ext uri="{FF2B5EF4-FFF2-40B4-BE49-F238E27FC236}">
                <a16:creationId xmlns:a16="http://schemas.microsoft.com/office/drawing/2014/main" id="{7F853E3B-6260-9E1F-514B-29E9D06E1BC4}"/>
              </a:ext>
            </a:extLst>
          </p:cNvPr>
          <p:cNvSpPr/>
          <p:nvPr/>
        </p:nvSpPr>
        <p:spPr>
          <a:xfrm>
            <a:off x="272654" y="-280988"/>
            <a:ext cx="2064544" cy="1919288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242888" dist="19050" dir="5400000" algn="bl" rotWithShape="0">
              <a:schemeClr val="lt2">
                <a:alpha val="21000"/>
              </a:schemeClr>
            </a:outerShdw>
          </a:effectLst>
        </p:spPr>
        <p:txBody>
          <a:bodyPr spcFirstLastPara="1" lIns="91425" tIns="91425" rIns="91425" bIns="9142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67" kern="0" dirty="0"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78" name="Google Shape;78;p7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4214700" cy="17883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7"/>
          <p:cNvSpPr txBox="1">
            <a:spLocks noGrp="1"/>
          </p:cNvSpPr>
          <p:nvPr>
            <p:ph type="subTitle" idx="1"/>
          </p:nvPr>
        </p:nvSpPr>
        <p:spPr>
          <a:xfrm>
            <a:off x="713225" y="2403991"/>
            <a:ext cx="4214700" cy="21264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80" name="Google Shape;80;p7"/>
          <p:cNvSpPr>
            <a:spLocks noGrp="1"/>
          </p:cNvSpPr>
          <p:nvPr>
            <p:ph type="pic" idx="2"/>
          </p:nvPr>
        </p:nvSpPr>
        <p:spPr>
          <a:xfrm>
            <a:off x="5190675" y="533875"/>
            <a:ext cx="3117900" cy="40758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158679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82;p15">
            <a:extLst>
              <a:ext uri="{FF2B5EF4-FFF2-40B4-BE49-F238E27FC236}">
                <a16:creationId xmlns:a16="http://schemas.microsoft.com/office/drawing/2014/main" id="{BBD0E671-673E-DD08-87A8-738F55A86F3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69"/>
          <a:stretch>
            <a:fillRect/>
          </a:stretch>
        </p:blipFill>
        <p:spPr bwMode="auto">
          <a:xfrm rot="5400000">
            <a:off x="-3003352" y="1561505"/>
            <a:ext cx="5572125" cy="202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oogle Shape;184;p15">
            <a:extLst>
              <a:ext uri="{FF2B5EF4-FFF2-40B4-BE49-F238E27FC236}">
                <a16:creationId xmlns:a16="http://schemas.microsoft.com/office/drawing/2014/main" id="{B27F5271-ED89-7B95-D05C-1413656A3223}"/>
              </a:ext>
            </a:extLst>
          </p:cNvPr>
          <p:cNvGrpSpPr>
            <a:grpSpLocks/>
          </p:cNvGrpSpPr>
          <p:nvPr/>
        </p:nvGrpSpPr>
        <p:grpSpPr bwMode="auto">
          <a:xfrm rot="19595708">
            <a:off x="8002191" y="-1434704"/>
            <a:ext cx="2283619" cy="2283620"/>
            <a:chOff x="-1264450" y="1752750"/>
            <a:chExt cx="2284449" cy="2284449"/>
          </a:xfrm>
        </p:grpSpPr>
        <p:pic>
          <p:nvPicPr>
            <p:cNvPr id="4" name="Google Shape;185;p15">
              <a:extLst>
                <a:ext uri="{FF2B5EF4-FFF2-40B4-BE49-F238E27FC236}">
                  <a16:creationId xmlns:a16="http://schemas.microsoft.com/office/drawing/2014/main" id="{7CD17A55-9F35-7FEB-E6FA-0D0B604B1511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64450" y="1752750"/>
              <a:ext cx="2284449" cy="2284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Google Shape;186;p15">
              <a:extLst>
                <a:ext uri="{FF2B5EF4-FFF2-40B4-BE49-F238E27FC236}">
                  <a16:creationId xmlns:a16="http://schemas.microsoft.com/office/drawing/2014/main" id="{E3CBC09D-E804-9445-964D-B5A1E0AF381E}"/>
                </a:ext>
              </a:extLst>
            </p:cNvPr>
            <p:cNvSpPr/>
            <p:nvPr/>
          </p:nvSpPr>
          <p:spPr>
            <a:xfrm>
              <a:off x="-864255" y="2152945"/>
              <a:ext cx="1484058" cy="14840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42888" dist="19050" dir="5400000" algn="bl" rotWithShape="0">
                <a:schemeClr val="lt2">
                  <a:alpha val="21000"/>
                </a:scheme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867" kern="0" dirty="0">
                <a:latin typeface="Hind"/>
                <a:ea typeface="Hind"/>
                <a:cs typeface="Hind"/>
                <a:sym typeface="Hind"/>
              </a:endParaRPr>
            </a:p>
          </p:txBody>
        </p:sp>
      </p:grpSp>
      <p:sp>
        <p:nvSpPr>
          <p:cNvPr id="194" name="Google Shape;194;p15"/>
          <p:cNvSpPr txBox="1">
            <a:spLocks noGrp="1"/>
          </p:cNvSpPr>
          <p:nvPr>
            <p:ph type="title"/>
          </p:nvPr>
        </p:nvSpPr>
        <p:spPr>
          <a:xfrm>
            <a:off x="4518688" y="801148"/>
            <a:ext cx="3519600" cy="25782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15"/>
          <p:cNvSpPr txBox="1">
            <a:spLocks noGrp="1"/>
          </p:cNvSpPr>
          <p:nvPr>
            <p:ph type="subTitle" idx="1"/>
          </p:nvPr>
        </p:nvSpPr>
        <p:spPr>
          <a:xfrm>
            <a:off x="4518688" y="3379338"/>
            <a:ext cx="3519600" cy="9630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122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97;p16">
            <a:extLst>
              <a:ext uri="{FF2B5EF4-FFF2-40B4-BE49-F238E27FC236}">
                <a16:creationId xmlns:a16="http://schemas.microsoft.com/office/drawing/2014/main" id="{D6A27A54-19E9-FB32-96D6-F323D43C9381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4067"/>
            <a:ext cx="9144000" cy="2020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" name="Google Shape;208;p16"/>
          <p:cNvSpPr txBox="1">
            <a:spLocks noGrp="1"/>
          </p:cNvSpPr>
          <p:nvPr>
            <p:ph type="title"/>
          </p:nvPr>
        </p:nvSpPr>
        <p:spPr>
          <a:xfrm>
            <a:off x="870050" y="1334225"/>
            <a:ext cx="2670900" cy="12219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6"/>
          <p:cNvSpPr txBox="1">
            <a:spLocks noGrp="1"/>
          </p:cNvSpPr>
          <p:nvPr>
            <p:ph type="subTitle" idx="1"/>
          </p:nvPr>
        </p:nvSpPr>
        <p:spPr>
          <a:xfrm>
            <a:off x="870050" y="2556175"/>
            <a:ext cx="2670900" cy="12531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7389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97;p16">
            <a:extLst>
              <a:ext uri="{FF2B5EF4-FFF2-40B4-BE49-F238E27FC236}">
                <a16:creationId xmlns:a16="http://schemas.microsoft.com/office/drawing/2014/main" id="{93B644B1-5302-90A4-1DA3-0C2BD200E482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4067"/>
            <a:ext cx="9144000" cy="2020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" name="Google Shape;208;p16"/>
          <p:cNvSpPr txBox="1">
            <a:spLocks noGrp="1"/>
          </p:cNvSpPr>
          <p:nvPr>
            <p:ph type="title"/>
          </p:nvPr>
        </p:nvSpPr>
        <p:spPr>
          <a:xfrm>
            <a:off x="870050" y="1334225"/>
            <a:ext cx="2670900" cy="12219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6"/>
          <p:cNvSpPr txBox="1">
            <a:spLocks noGrp="1"/>
          </p:cNvSpPr>
          <p:nvPr>
            <p:ph type="subTitle" idx="1"/>
          </p:nvPr>
        </p:nvSpPr>
        <p:spPr>
          <a:xfrm>
            <a:off x="870050" y="2556175"/>
            <a:ext cx="2670900" cy="12531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1590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19;p17">
            <a:extLst>
              <a:ext uri="{FF2B5EF4-FFF2-40B4-BE49-F238E27FC236}">
                <a16:creationId xmlns:a16="http://schemas.microsoft.com/office/drawing/2014/main" id="{38CE80C7-541C-AFBF-71C2-769A6ECE8967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6510" flipH="1">
            <a:off x="3619500" y="4210050"/>
            <a:ext cx="6687741" cy="202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" name="Google Shape;223;p17"/>
          <p:cNvSpPr txBox="1">
            <a:spLocks noGrp="1"/>
          </p:cNvSpPr>
          <p:nvPr>
            <p:ph type="title"/>
          </p:nvPr>
        </p:nvSpPr>
        <p:spPr>
          <a:xfrm>
            <a:off x="4825225" y="1334225"/>
            <a:ext cx="2670900" cy="12219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17"/>
          <p:cNvSpPr txBox="1">
            <a:spLocks noGrp="1"/>
          </p:cNvSpPr>
          <p:nvPr>
            <p:ph type="subTitle" idx="1"/>
          </p:nvPr>
        </p:nvSpPr>
        <p:spPr>
          <a:xfrm>
            <a:off x="4825225" y="2556175"/>
            <a:ext cx="2670900" cy="1253100"/>
          </a:xfrm>
          <a:prstGeom prst="rect">
            <a:avLst/>
          </a:prstGeom>
        </p:spPr>
        <p:txBody>
          <a:bodyPr/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85558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36;p20">
            <a:extLst>
              <a:ext uri="{FF2B5EF4-FFF2-40B4-BE49-F238E27FC236}">
                <a16:creationId xmlns:a16="http://schemas.microsoft.com/office/drawing/2014/main" id="{286F5F79-C069-2A9C-42B1-B2B41D701B5C}"/>
              </a:ext>
            </a:extLst>
          </p:cNvPr>
          <p:cNvGrpSpPr>
            <a:grpSpLocks/>
          </p:cNvGrpSpPr>
          <p:nvPr/>
        </p:nvGrpSpPr>
        <p:grpSpPr bwMode="auto">
          <a:xfrm>
            <a:off x="-1512093" y="-1625204"/>
            <a:ext cx="12451556" cy="8559404"/>
            <a:chOff x="-1671474" y="-1949076"/>
            <a:chExt cx="12451550" cy="8558752"/>
          </a:xfrm>
        </p:grpSpPr>
        <p:pic>
          <p:nvPicPr>
            <p:cNvPr id="3" name="Google Shape;237;p20">
              <a:extLst>
                <a:ext uri="{FF2B5EF4-FFF2-40B4-BE49-F238E27FC236}">
                  <a16:creationId xmlns:a16="http://schemas.microsoft.com/office/drawing/2014/main" id="{C87F1D21-8830-6548-E7FB-BF4AA9C3BDC5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88" r="36748"/>
            <a:stretch>
              <a:fillRect/>
            </a:stretch>
          </p:blipFill>
          <p:spPr bwMode="auto">
            <a:xfrm rot="1555744" flipH="1">
              <a:off x="-1400719" y="3947688"/>
              <a:ext cx="3398216" cy="2020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238;p20">
              <a:extLst>
                <a:ext uri="{FF2B5EF4-FFF2-40B4-BE49-F238E27FC236}">
                  <a16:creationId xmlns:a16="http://schemas.microsoft.com/office/drawing/2014/main" id="{1F0A0A0F-E483-4E10-3EA9-D8D6317E4B52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" r="47435"/>
            <a:stretch>
              <a:fillRect/>
            </a:stretch>
          </p:blipFill>
          <p:spPr bwMode="auto">
            <a:xfrm rot="13347515" flipH="1">
              <a:off x="6891216" y="-968309"/>
              <a:ext cx="3690717" cy="2020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9" name="Google Shape;239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20"/>
          <p:cNvSpPr txBox="1">
            <a:spLocks noGrp="1"/>
          </p:cNvSpPr>
          <p:nvPr>
            <p:ph type="subTitle" idx="1"/>
          </p:nvPr>
        </p:nvSpPr>
        <p:spPr>
          <a:xfrm>
            <a:off x="5194145" y="3136004"/>
            <a:ext cx="2640000" cy="11775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b="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20"/>
          <p:cNvSpPr txBox="1">
            <a:spLocks noGrp="1"/>
          </p:cNvSpPr>
          <p:nvPr>
            <p:ph type="subTitle" idx="2"/>
          </p:nvPr>
        </p:nvSpPr>
        <p:spPr>
          <a:xfrm>
            <a:off x="1309843" y="3136004"/>
            <a:ext cx="2640000" cy="11775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b="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20"/>
          <p:cNvSpPr txBox="1">
            <a:spLocks noGrp="1"/>
          </p:cNvSpPr>
          <p:nvPr>
            <p:ph type="subTitle" idx="3"/>
          </p:nvPr>
        </p:nvSpPr>
        <p:spPr>
          <a:xfrm>
            <a:off x="1309843" y="2704302"/>
            <a:ext cx="2640000" cy="5589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243" name="Google Shape;243;p20"/>
          <p:cNvSpPr txBox="1">
            <a:spLocks noGrp="1"/>
          </p:cNvSpPr>
          <p:nvPr>
            <p:ph type="subTitle" idx="4"/>
          </p:nvPr>
        </p:nvSpPr>
        <p:spPr>
          <a:xfrm>
            <a:off x="5194145" y="2704302"/>
            <a:ext cx="2640000" cy="5589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11371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87;p24">
            <a:extLst>
              <a:ext uri="{FF2B5EF4-FFF2-40B4-BE49-F238E27FC236}">
                <a16:creationId xmlns:a16="http://schemas.microsoft.com/office/drawing/2014/main" id="{3FC4C03E-EE8B-BABA-4548-E10B127F09F0}"/>
              </a:ext>
            </a:extLst>
          </p:cNvPr>
          <p:cNvGrpSpPr>
            <a:grpSpLocks/>
          </p:cNvGrpSpPr>
          <p:nvPr/>
        </p:nvGrpSpPr>
        <p:grpSpPr bwMode="auto">
          <a:xfrm>
            <a:off x="-1722834" y="-2260997"/>
            <a:ext cx="12881372" cy="9405938"/>
            <a:chOff x="-1722674" y="-2260554"/>
            <a:chExt cx="12880725" cy="9405380"/>
          </a:xfrm>
        </p:grpSpPr>
        <p:pic>
          <p:nvPicPr>
            <p:cNvPr id="3" name="Google Shape;288;p24">
              <a:extLst>
                <a:ext uri="{FF2B5EF4-FFF2-40B4-BE49-F238E27FC236}">
                  <a16:creationId xmlns:a16="http://schemas.microsoft.com/office/drawing/2014/main" id="{8642B755-A017-8D91-820E-AC265C721474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68" r="29816"/>
            <a:stretch>
              <a:fillRect/>
            </a:stretch>
          </p:blipFill>
          <p:spPr bwMode="auto">
            <a:xfrm rot="-1555742">
              <a:off x="6242855" y="4195943"/>
              <a:ext cx="4710491" cy="2020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289;p24">
              <a:extLst>
                <a:ext uri="{FF2B5EF4-FFF2-40B4-BE49-F238E27FC236}">
                  <a16:creationId xmlns:a16="http://schemas.microsoft.com/office/drawing/2014/main" id="{5835BE32-F7C0-F0D6-1CDC-1D6D2F5D884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764" r="28812"/>
            <a:stretch>
              <a:fillRect/>
            </a:stretch>
          </p:blipFill>
          <p:spPr bwMode="auto">
            <a:xfrm rot="8252475">
              <a:off x="-1573222" y="-1154451"/>
              <a:ext cx="4062040" cy="202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90" name="Google Shape;290;p2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1" name="Google Shape;291;p24"/>
          <p:cNvSpPr txBox="1">
            <a:spLocks noGrp="1"/>
          </p:cNvSpPr>
          <p:nvPr>
            <p:ph type="subTitle" idx="1"/>
          </p:nvPr>
        </p:nvSpPr>
        <p:spPr>
          <a:xfrm>
            <a:off x="2045927" y="1986339"/>
            <a:ext cx="1978200" cy="6654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24"/>
          <p:cNvSpPr txBox="1">
            <a:spLocks noGrp="1"/>
          </p:cNvSpPr>
          <p:nvPr>
            <p:ph type="subTitle" idx="2"/>
          </p:nvPr>
        </p:nvSpPr>
        <p:spPr>
          <a:xfrm>
            <a:off x="5119848" y="1986339"/>
            <a:ext cx="1978200" cy="665400"/>
          </a:xfrm>
          <a:prstGeom prst="rect">
            <a:avLst/>
          </a:prstGeom>
        </p:spPr>
        <p:txBody>
          <a:bodyPr/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3" name="Google Shape;293;p24"/>
          <p:cNvSpPr txBox="1">
            <a:spLocks noGrp="1"/>
          </p:cNvSpPr>
          <p:nvPr>
            <p:ph type="subTitle" idx="3"/>
          </p:nvPr>
        </p:nvSpPr>
        <p:spPr>
          <a:xfrm>
            <a:off x="2045927" y="3629214"/>
            <a:ext cx="1978200" cy="6654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24"/>
          <p:cNvSpPr txBox="1">
            <a:spLocks noGrp="1"/>
          </p:cNvSpPr>
          <p:nvPr>
            <p:ph type="subTitle" idx="4"/>
          </p:nvPr>
        </p:nvSpPr>
        <p:spPr>
          <a:xfrm>
            <a:off x="5119848" y="3629214"/>
            <a:ext cx="1978200" cy="665400"/>
          </a:xfrm>
          <a:prstGeom prst="rect">
            <a:avLst/>
          </a:prstGeom>
        </p:spPr>
        <p:txBody>
          <a:bodyPr/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5" name="Google Shape;295;p24"/>
          <p:cNvSpPr txBox="1">
            <a:spLocks noGrp="1"/>
          </p:cNvSpPr>
          <p:nvPr>
            <p:ph type="subTitle" idx="5"/>
          </p:nvPr>
        </p:nvSpPr>
        <p:spPr>
          <a:xfrm>
            <a:off x="2045927" y="1602327"/>
            <a:ext cx="1978200" cy="505500"/>
          </a:xfrm>
          <a:prstGeom prst="rect">
            <a:avLst/>
          </a:prstGeom>
        </p:spPr>
        <p:txBody>
          <a:bodyPr anchor="b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296" name="Google Shape;296;p24"/>
          <p:cNvSpPr txBox="1">
            <a:spLocks noGrp="1"/>
          </p:cNvSpPr>
          <p:nvPr>
            <p:ph type="subTitle" idx="6"/>
          </p:nvPr>
        </p:nvSpPr>
        <p:spPr>
          <a:xfrm>
            <a:off x="2045927" y="3245302"/>
            <a:ext cx="1978200" cy="505500"/>
          </a:xfrm>
          <a:prstGeom prst="rect">
            <a:avLst/>
          </a:prstGeom>
        </p:spPr>
        <p:txBody>
          <a:bodyPr anchor="b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297" name="Google Shape;297;p24"/>
          <p:cNvSpPr txBox="1">
            <a:spLocks noGrp="1"/>
          </p:cNvSpPr>
          <p:nvPr>
            <p:ph type="subTitle" idx="7"/>
          </p:nvPr>
        </p:nvSpPr>
        <p:spPr>
          <a:xfrm>
            <a:off x="5119844" y="1602327"/>
            <a:ext cx="1978200" cy="505500"/>
          </a:xfrm>
          <a:prstGeom prst="rect">
            <a:avLst/>
          </a:prstGeom>
        </p:spPr>
        <p:txBody>
          <a:bodyPr anchor="b"/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298" name="Google Shape;298;p24"/>
          <p:cNvSpPr txBox="1">
            <a:spLocks noGrp="1"/>
          </p:cNvSpPr>
          <p:nvPr>
            <p:ph type="subTitle" idx="8"/>
          </p:nvPr>
        </p:nvSpPr>
        <p:spPr>
          <a:xfrm>
            <a:off x="5119844" y="3245302"/>
            <a:ext cx="1978200" cy="505500"/>
          </a:xfrm>
          <a:prstGeom prst="rect">
            <a:avLst/>
          </a:prstGeom>
        </p:spPr>
        <p:txBody>
          <a:bodyPr anchor="b"/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2855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00;p25">
            <a:extLst>
              <a:ext uri="{FF2B5EF4-FFF2-40B4-BE49-F238E27FC236}">
                <a16:creationId xmlns:a16="http://schemas.microsoft.com/office/drawing/2014/main" id="{7DAD4593-674A-A330-044C-F3674E381531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11428" y="1445419"/>
            <a:ext cx="7210426" cy="159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" name="Google Shape;308;p2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25"/>
          <p:cNvSpPr txBox="1">
            <a:spLocks noGrp="1"/>
          </p:cNvSpPr>
          <p:nvPr>
            <p:ph type="subTitle" idx="1"/>
          </p:nvPr>
        </p:nvSpPr>
        <p:spPr>
          <a:xfrm>
            <a:off x="991727" y="1987909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25"/>
          <p:cNvSpPr txBox="1">
            <a:spLocks noGrp="1"/>
          </p:cNvSpPr>
          <p:nvPr>
            <p:ph type="subTitle" idx="2"/>
          </p:nvPr>
        </p:nvSpPr>
        <p:spPr>
          <a:xfrm>
            <a:off x="3579000" y="1987909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1" name="Google Shape;311;p25"/>
          <p:cNvSpPr txBox="1">
            <a:spLocks noGrp="1"/>
          </p:cNvSpPr>
          <p:nvPr>
            <p:ph type="subTitle" idx="3"/>
          </p:nvPr>
        </p:nvSpPr>
        <p:spPr>
          <a:xfrm>
            <a:off x="991727" y="3624223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25"/>
          <p:cNvSpPr txBox="1">
            <a:spLocks noGrp="1"/>
          </p:cNvSpPr>
          <p:nvPr>
            <p:ph type="subTitle" idx="4"/>
          </p:nvPr>
        </p:nvSpPr>
        <p:spPr>
          <a:xfrm>
            <a:off x="3579000" y="3624223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25"/>
          <p:cNvSpPr txBox="1">
            <a:spLocks noGrp="1"/>
          </p:cNvSpPr>
          <p:nvPr>
            <p:ph type="subTitle" idx="5"/>
          </p:nvPr>
        </p:nvSpPr>
        <p:spPr>
          <a:xfrm>
            <a:off x="6166273" y="1987909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25"/>
          <p:cNvSpPr txBox="1">
            <a:spLocks noGrp="1"/>
          </p:cNvSpPr>
          <p:nvPr>
            <p:ph type="subTitle" idx="6"/>
          </p:nvPr>
        </p:nvSpPr>
        <p:spPr>
          <a:xfrm>
            <a:off x="6166273" y="3624223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5" name="Google Shape;315;p25"/>
          <p:cNvSpPr txBox="1">
            <a:spLocks noGrp="1"/>
          </p:cNvSpPr>
          <p:nvPr>
            <p:ph type="subTitle" idx="7"/>
          </p:nvPr>
        </p:nvSpPr>
        <p:spPr>
          <a:xfrm>
            <a:off x="992627" y="161840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316" name="Google Shape;316;p25"/>
          <p:cNvSpPr txBox="1">
            <a:spLocks noGrp="1"/>
          </p:cNvSpPr>
          <p:nvPr>
            <p:ph type="subTitle" idx="8"/>
          </p:nvPr>
        </p:nvSpPr>
        <p:spPr>
          <a:xfrm>
            <a:off x="3579900" y="161840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317" name="Google Shape;317;p25"/>
          <p:cNvSpPr txBox="1">
            <a:spLocks noGrp="1"/>
          </p:cNvSpPr>
          <p:nvPr>
            <p:ph type="subTitle" idx="9"/>
          </p:nvPr>
        </p:nvSpPr>
        <p:spPr>
          <a:xfrm>
            <a:off x="6167173" y="161840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318" name="Google Shape;318;p25"/>
          <p:cNvSpPr txBox="1">
            <a:spLocks noGrp="1"/>
          </p:cNvSpPr>
          <p:nvPr>
            <p:ph type="subTitle" idx="13"/>
          </p:nvPr>
        </p:nvSpPr>
        <p:spPr>
          <a:xfrm>
            <a:off x="992627" y="325469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319" name="Google Shape;319;p25"/>
          <p:cNvSpPr txBox="1">
            <a:spLocks noGrp="1"/>
          </p:cNvSpPr>
          <p:nvPr>
            <p:ph type="subTitle" idx="14"/>
          </p:nvPr>
        </p:nvSpPr>
        <p:spPr>
          <a:xfrm>
            <a:off x="3579900" y="325469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320" name="Google Shape;320;p25"/>
          <p:cNvSpPr txBox="1">
            <a:spLocks noGrp="1"/>
          </p:cNvSpPr>
          <p:nvPr>
            <p:ph type="subTitle" idx="15"/>
          </p:nvPr>
        </p:nvSpPr>
        <p:spPr>
          <a:xfrm>
            <a:off x="6167173" y="325469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46348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43;p27">
            <a:extLst>
              <a:ext uri="{FF2B5EF4-FFF2-40B4-BE49-F238E27FC236}">
                <a16:creationId xmlns:a16="http://schemas.microsoft.com/office/drawing/2014/main" id="{5EC76483-0DE2-6973-76C3-F801CA4A6A2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3160"/>
            <a:ext cx="9144000" cy="2020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2" name="Google Shape;342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28516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353;p28">
            <a:extLst>
              <a:ext uri="{FF2B5EF4-FFF2-40B4-BE49-F238E27FC236}">
                <a16:creationId xmlns:a16="http://schemas.microsoft.com/office/drawing/2014/main" id="{243B93E9-3AC6-735B-AE66-6FAF99D9D76C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-1671637" y="-1949053"/>
            <a:ext cx="12451556" cy="8558213"/>
            <a:chOff x="-1671474" y="-1949076"/>
            <a:chExt cx="12451550" cy="8558752"/>
          </a:xfrm>
        </p:grpSpPr>
        <p:pic>
          <p:nvPicPr>
            <p:cNvPr id="3" name="Google Shape;354;p28">
              <a:extLst>
                <a:ext uri="{FF2B5EF4-FFF2-40B4-BE49-F238E27FC236}">
                  <a16:creationId xmlns:a16="http://schemas.microsoft.com/office/drawing/2014/main" id="{1E7B45BB-62C4-1718-C5C6-0EABC3AA7503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88" r="36748"/>
            <a:stretch>
              <a:fillRect/>
            </a:stretch>
          </p:blipFill>
          <p:spPr bwMode="auto">
            <a:xfrm rot="1555744" flipH="1">
              <a:off x="-1400719" y="3947688"/>
              <a:ext cx="3398216" cy="2020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355;p28">
              <a:extLst>
                <a:ext uri="{FF2B5EF4-FFF2-40B4-BE49-F238E27FC236}">
                  <a16:creationId xmlns:a16="http://schemas.microsoft.com/office/drawing/2014/main" id="{520A7721-F3B3-01C2-5F20-1A793E7933A6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" r="47435"/>
            <a:stretch>
              <a:fillRect/>
            </a:stretch>
          </p:blipFill>
          <p:spPr bwMode="auto">
            <a:xfrm rot="13347515" flipH="1">
              <a:off x="6891216" y="-968309"/>
              <a:ext cx="3690717" cy="2020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56" name="Google Shape;356;p2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51007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58;p29">
            <a:extLst>
              <a:ext uri="{FF2B5EF4-FFF2-40B4-BE49-F238E27FC236}">
                <a16:creationId xmlns:a16="http://schemas.microsoft.com/office/drawing/2014/main" id="{566817B0-412F-2FC6-BF62-49EB4060C79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2" y="4351735"/>
            <a:ext cx="9144001" cy="2020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oogle Shape;360;p29">
            <a:extLst>
              <a:ext uri="{FF2B5EF4-FFF2-40B4-BE49-F238E27FC236}">
                <a16:creationId xmlns:a16="http://schemas.microsoft.com/office/drawing/2014/main" id="{3107488D-3009-86FF-41D2-B309D15DB59C}"/>
              </a:ext>
            </a:extLst>
          </p:cNvPr>
          <p:cNvGrpSpPr>
            <a:grpSpLocks/>
          </p:cNvGrpSpPr>
          <p:nvPr/>
        </p:nvGrpSpPr>
        <p:grpSpPr bwMode="auto">
          <a:xfrm>
            <a:off x="8510587" y="-570310"/>
            <a:ext cx="1657350" cy="1656160"/>
            <a:chOff x="-1264450" y="1752750"/>
            <a:chExt cx="2284449" cy="2284449"/>
          </a:xfrm>
        </p:grpSpPr>
        <p:pic>
          <p:nvPicPr>
            <p:cNvPr id="4" name="Google Shape;361;p29">
              <a:extLst>
                <a:ext uri="{FF2B5EF4-FFF2-40B4-BE49-F238E27FC236}">
                  <a16:creationId xmlns:a16="http://schemas.microsoft.com/office/drawing/2014/main" id="{650A7E8F-6422-4238-14FB-B7EB080D876E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64450" y="1752750"/>
              <a:ext cx="2284449" cy="2284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Google Shape;362;p29">
              <a:extLst>
                <a:ext uri="{FF2B5EF4-FFF2-40B4-BE49-F238E27FC236}">
                  <a16:creationId xmlns:a16="http://schemas.microsoft.com/office/drawing/2014/main" id="{C9D854FC-E506-C47C-48A9-291391DBF005}"/>
                </a:ext>
              </a:extLst>
            </p:cNvPr>
            <p:cNvSpPr/>
            <p:nvPr/>
          </p:nvSpPr>
          <p:spPr>
            <a:xfrm>
              <a:off x="-864015" y="2151831"/>
              <a:ext cx="1483579" cy="148628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42888" dist="19050" dir="5400000" algn="bl" rotWithShape="0">
                <a:schemeClr val="lt2">
                  <a:alpha val="21000"/>
                </a:scheme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867" kern="0" dirty="0">
                <a:latin typeface="Hind"/>
                <a:ea typeface="Hind"/>
                <a:cs typeface="Hind"/>
                <a:sym typeface="Hind"/>
              </a:endParaRPr>
            </a:p>
          </p:txBody>
        </p:sp>
      </p:grpSp>
      <p:sp>
        <p:nvSpPr>
          <p:cNvPr id="369" name="Google Shape;369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39336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71;p30">
            <a:extLst>
              <a:ext uri="{FF2B5EF4-FFF2-40B4-BE49-F238E27FC236}">
                <a16:creationId xmlns:a16="http://schemas.microsoft.com/office/drawing/2014/main" id="{60CDDE14-5F8C-BC4F-B4F4-3AC53618C3DC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57" b="48717"/>
          <a:stretch>
            <a:fillRect/>
          </a:stretch>
        </p:blipFill>
        <p:spPr bwMode="auto">
          <a:xfrm rot="5400000">
            <a:off x="-2474119" y="2103834"/>
            <a:ext cx="5663804" cy="1037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7" name="Google Shape;377;p3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33933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Title only 5"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380;p31">
            <a:extLst>
              <a:ext uri="{FF2B5EF4-FFF2-40B4-BE49-F238E27FC236}">
                <a16:creationId xmlns:a16="http://schemas.microsoft.com/office/drawing/2014/main" id="{75D764E5-A5C4-2674-6B18-1EA190139711}"/>
              </a:ext>
            </a:extLst>
          </p:cNvPr>
          <p:cNvGrpSpPr>
            <a:grpSpLocks/>
          </p:cNvGrpSpPr>
          <p:nvPr/>
        </p:nvGrpSpPr>
        <p:grpSpPr bwMode="auto">
          <a:xfrm>
            <a:off x="-1203722" y="-1307306"/>
            <a:ext cx="11713370" cy="4506516"/>
            <a:chOff x="-1203949" y="-1307835"/>
            <a:chExt cx="11713270" cy="4507346"/>
          </a:xfrm>
        </p:grpSpPr>
        <p:pic>
          <p:nvPicPr>
            <p:cNvPr id="3" name="Google Shape;381;p31">
              <a:extLst>
                <a:ext uri="{FF2B5EF4-FFF2-40B4-BE49-F238E27FC236}">
                  <a16:creationId xmlns:a16="http://schemas.microsoft.com/office/drawing/2014/main" id="{9E37354B-F8D8-D831-0700-457470DFC42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" r="47435"/>
            <a:stretch>
              <a:fillRect/>
            </a:stretch>
          </p:blipFill>
          <p:spPr bwMode="auto">
            <a:xfrm rot="5597780" flipH="1">
              <a:off x="-2038938" y="343783"/>
              <a:ext cx="3690717" cy="2020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382;p31">
              <a:extLst>
                <a:ext uri="{FF2B5EF4-FFF2-40B4-BE49-F238E27FC236}">
                  <a16:creationId xmlns:a16="http://schemas.microsoft.com/office/drawing/2014/main" id="{5F083776-5DFD-BCED-D7FE-565F4697C2E7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88" r="36748"/>
            <a:stretch>
              <a:fillRect/>
            </a:stretch>
          </p:blipFill>
          <p:spPr bwMode="auto">
            <a:xfrm rot="12355744" flipH="1">
              <a:off x="7111105" y="-1307835"/>
              <a:ext cx="3398216" cy="2020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9" name="Google Shape;379;p3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314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19;p17">
            <a:extLst>
              <a:ext uri="{FF2B5EF4-FFF2-40B4-BE49-F238E27FC236}">
                <a16:creationId xmlns:a16="http://schemas.microsoft.com/office/drawing/2014/main" id="{9BCF9497-DF7A-ADE4-C0CD-C4C2F790B552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6510" flipH="1">
            <a:off x="3619500" y="4210050"/>
            <a:ext cx="6687741" cy="202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" name="Google Shape;223;p17"/>
          <p:cNvSpPr txBox="1">
            <a:spLocks noGrp="1"/>
          </p:cNvSpPr>
          <p:nvPr>
            <p:ph type="title"/>
          </p:nvPr>
        </p:nvSpPr>
        <p:spPr>
          <a:xfrm>
            <a:off x="4825225" y="1334225"/>
            <a:ext cx="2670900" cy="12219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17"/>
          <p:cNvSpPr txBox="1">
            <a:spLocks noGrp="1"/>
          </p:cNvSpPr>
          <p:nvPr>
            <p:ph type="subTitle" idx="1"/>
          </p:nvPr>
        </p:nvSpPr>
        <p:spPr>
          <a:xfrm>
            <a:off x="4825225" y="2556175"/>
            <a:ext cx="2670900" cy="1253100"/>
          </a:xfrm>
          <a:prstGeom prst="rect">
            <a:avLst/>
          </a:prstGeom>
        </p:spPr>
        <p:txBody>
          <a:bodyPr/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6349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410;p33">
            <a:extLst>
              <a:ext uri="{FF2B5EF4-FFF2-40B4-BE49-F238E27FC236}">
                <a16:creationId xmlns:a16="http://schemas.microsoft.com/office/drawing/2014/main" id="{D59D2937-DD8B-A0C8-83AB-8526A01A4DFE}"/>
              </a:ext>
            </a:extLst>
          </p:cNvPr>
          <p:cNvGrpSpPr>
            <a:grpSpLocks/>
          </p:cNvGrpSpPr>
          <p:nvPr/>
        </p:nvGrpSpPr>
        <p:grpSpPr bwMode="auto">
          <a:xfrm>
            <a:off x="-434579" y="-183356"/>
            <a:ext cx="2020491" cy="5622131"/>
            <a:chOff x="-434475" y="-183800"/>
            <a:chExt cx="2020725" cy="5623099"/>
          </a:xfrm>
        </p:grpSpPr>
        <p:pic>
          <p:nvPicPr>
            <p:cNvPr id="3" name="Google Shape;411;p33">
              <a:extLst>
                <a:ext uri="{FF2B5EF4-FFF2-40B4-BE49-F238E27FC236}">
                  <a16:creationId xmlns:a16="http://schemas.microsoft.com/office/drawing/2014/main" id="{801940D4-75DB-5B2F-BDAB-B05018286C65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244" r="14140" b="17966"/>
            <a:stretch>
              <a:fillRect/>
            </a:stretch>
          </p:blipFill>
          <p:spPr bwMode="auto">
            <a:xfrm rot="5400000">
              <a:off x="-2444787" y="1826512"/>
              <a:ext cx="5623099" cy="160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412;p33">
              <a:extLst>
                <a:ext uri="{FF2B5EF4-FFF2-40B4-BE49-F238E27FC236}">
                  <a16:creationId xmlns:a16="http://schemas.microsoft.com/office/drawing/2014/main" id="{C92AAD70-31F3-8463-79DC-A5033C2EA915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256"/>
            <a:stretch>
              <a:fillRect/>
            </a:stretch>
          </p:blipFill>
          <p:spPr bwMode="auto">
            <a:xfrm rot="5400000">
              <a:off x="-2018425" y="1583951"/>
              <a:ext cx="5188625" cy="20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82682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414;p34">
            <a:extLst>
              <a:ext uri="{FF2B5EF4-FFF2-40B4-BE49-F238E27FC236}">
                <a16:creationId xmlns:a16="http://schemas.microsoft.com/office/drawing/2014/main" id="{35F477E7-F63F-C113-04EC-B93C3256B633}"/>
              </a:ext>
            </a:extLst>
          </p:cNvPr>
          <p:cNvGrpSpPr>
            <a:grpSpLocks/>
          </p:cNvGrpSpPr>
          <p:nvPr/>
        </p:nvGrpSpPr>
        <p:grpSpPr bwMode="auto">
          <a:xfrm>
            <a:off x="7580710" y="126206"/>
            <a:ext cx="1996678" cy="4787504"/>
            <a:chOff x="7580875" y="125675"/>
            <a:chExt cx="1996099" cy="4788300"/>
          </a:xfrm>
        </p:grpSpPr>
        <p:sp>
          <p:nvSpPr>
            <p:cNvPr id="3" name="Google Shape;415;p34">
              <a:extLst>
                <a:ext uri="{FF2B5EF4-FFF2-40B4-BE49-F238E27FC236}">
                  <a16:creationId xmlns:a16="http://schemas.microsoft.com/office/drawing/2014/main" id="{7FD0CAC6-257B-0F13-A9AD-6DC6B889ADD2}"/>
                </a:ext>
              </a:extLst>
            </p:cNvPr>
            <p:cNvSpPr/>
            <p:nvPr/>
          </p:nvSpPr>
          <p:spPr>
            <a:xfrm>
              <a:off x="7893918" y="125675"/>
              <a:ext cx="1156952" cy="115748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42888" dist="19050" dir="5400000" algn="bl" rotWithShape="0">
                <a:schemeClr val="lt2">
                  <a:alpha val="21000"/>
                </a:scheme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867" kern="0" dirty="0">
                <a:latin typeface="Hind"/>
                <a:ea typeface="Hind"/>
                <a:cs typeface="Hind"/>
                <a:sym typeface="Hind"/>
              </a:endParaRPr>
            </a:p>
          </p:txBody>
        </p:sp>
        <p:grpSp>
          <p:nvGrpSpPr>
            <p:cNvPr id="4" name="Google Shape;416;p34">
              <a:extLst>
                <a:ext uri="{FF2B5EF4-FFF2-40B4-BE49-F238E27FC236}">
                  <a16:creationId xmlns:a16="http://schemas.microsoft.com/office/drawing/2014/main" id="{5247CB4D-3E28-21C7-9D1C-010B398DBE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52215" y="2418284"/>
              <a:ext cx="1724759" cy="1724759"/>
              <a:chOff x="-1264450" y="1752750"/>
              <a:chExt cx="2284449" cy="2284449"/>
            </a:xfrm>
          </p:grpSpPr>
          <p:pic>
            <p:nvPicPr>
              <p:cNvPr id="7" name="Google Shape;417;p34">
                <a:extLst>
                  <a:ext uri="{FF2B5EF4-FFF2-40B4-BE49-F238E27FC236}">
                    <a16:creationId xmlns:a16="http://schemas.microsoft.com/office/drawing/2014/main" id="{B5232C76-ECFB-385B-DC10-42575F933AF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64450" y="1752750"/>
                <a:ext cx="2284449" cy="22844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Google Shape;418;p34">
                <a:extLst>
                  <a:ext uri="{FF2B5EF4-FFF2-40B4-BE49-F238E27FC236}">
                    <a16:creationId xmlns:a16="http://schemas.microsoft.com/office/drawing/2014/main" id="{10E77357-2B64-2A45-1315-724A8E3C7E71}"/>
                  </a:ext>
                </a:extLst>
              </p:cNvPr>
              <p:cNvSpPr/>
              <p:nvPr/>
            </p:nvSpPr>
            <p:spPr>
              <a:xfrm>
                <a:off x="-863954" y="2153008"/>
                <a:ext cx="1483514" cy="1484191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  <a:effectLst>
                <a:outerShdw blurRad="242888" dist="19050" dir="5400000" algn="bl" rotWithShape="0">
                  <a:schemeClr val="lt2">
                    <a:alpha val="21000"/>
                  </a:schemeClr>
                </a:outerShdw>
              </a:effectLst>
            </p:spPr>
            <p:txBody>
              <a:bodyPr spcFirstLastPara="1" lIns="91425" tIns="91425" rIns="91425" bIns="91425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1867" kern="0" dirty="0">
                  <a:latin typeface="Hind"/>
                  <a:ea typeface="Hind"/>
                  <a:cs typeface="Hind"/>
                  <a:sym typeface="Hind"/>
                </a:endParaRPr>
              </a:p>
            </p:txBody>
          </p:sp>
        </p:grpSp>
        <p:sp>
          <p:nvSpPr>
            <p:cNvPr id="5" name="Google Shape;419;p34">
              <a:extLst>
                <a:ext uri="{FF2B5EF4-FFF2-40B4-BE49-F238E27FC236}">
                  <a16:creationId xmlns:a16="http://schemas.microsoft.com/office/drawing/2014/main" id="{6F71963F-5CCD-5167-8361-FEA3EB32CDE6}"/>
                </a:ext>
              </a:extLst>
            </p:cNvPr>
            <p:cNvSpPr/>
            <p:nvPr/>
          </p:nvSpPr>
          <p:spPr>
            <a:xfrm>
              <a:off x="7580875" y="1452252"/>
              <a:ext cx="797488" cy="79666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42888" dist="19050" dir="5400000" algn="bl" rotWithShape="0">
                <a:schemeClr val="lt2">
                  <a:alpha val="21000"/>
                </a:scheme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867" kern="0" dirty="0">
                <a:latin typeface="Hind"/>
                <a:ea typeface="Hind"/>
                <a:cs typeface="Hind"/>
                <a:sym typeface="Hind"/>
              </a:endParaRPr>
            </a:p>
          </p:txBody>
        </p:sp>
        <p:sp>
          <p:nvSpPr>
            <p:cNvPr id="6" name="Google Shape;420;p34">
              <a:extLst>
                <a:ext uri="{FF2B5EF4-FFF2-40B4-BE49-F238E27FC236}">
                  <a16:creationId xmlns:a16="http://schemas.microsoft.com/office/drawing/2014/main" id="{4A2F819C-5905-1E85-5264-81F621655A53}"/>
                </a:ext>
              </a:extLst>
            </p:cNvPr>
            <p:cNvSpPr/>
            <p:nvPr/>
          </p:nvSpPr>
          <p:spPr>
            <a:xfrm>
              <a:off x="8017707" y="4272121"/>
              <a:ext cx="641561" cy="64185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42888" dist="19050" dir="5400000" algn="bl" rotWithShape="0">
                <a:schemeClr val="lt2">
                  <a:alpha val="21000"/>
                </a:scheme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867" kern="0" dirty="0">
                <a:latin typeface="Hind"/>
                <a:ea typeface="Hind"/>
                <a:cs typeface="Hind"/>
                <a:sym typeface="Hi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218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36;p20">
            <a:extLst>
              <a:ext uri="{FF2B5EF4-FFF2-40B4-BE49-F238E27FC236}">
                <a16:creationId xmlns:a16="http://schemas.microsoft.com/office/drawing/2014/main" id="{08E5CB38-8AEF-77A2-7E3B-BCB936704354}"/>
              </a:ext>
            </a:extLst>
          </p:cNvPr>
          <p:cNvGrpSpPr>
            <a:grpSpLocks/>
          </p:cNvGrpSpPr>
          <p:nvPr/>
        </p:nvGrpSpPr>
        <p:grpSpPr bwMode="auto">
          <a:xfrm>
            <a:off x="-1512093" y="-1625204"/>
            <a:ext cx="12451556" cy="8559404"/>
            <a:chOff x="-1671474" y="-1949076"/>
            <a:chExt cx="12451550" cy="8558752"/>
          </a:xfrm>
        </p:grpSpPr>
        <p:pic>
          <p:nvPicPr>
            <p:cNvPr id="3" name="Google Shape;237;p20">
              <a:extLst>
                <a:ext uri="{FF2B5EF4-FFF2-40B4-BE49-F238E27FC236}">
                  <a16:creationId xmlns:a16="http://schemas.microsoft.com/office/drawing/2014/main" id="{89A29D35-CF2D-85C3-92FD-A32F8C560CE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88" r="36748"/>
            <a:stretch>
              <a:fillRect/>
            </a:stretch>
          </p:blipFill>
          <p:spPr bwMode="auto">
            <a:xfrm rot="1555744" flipH="1">
              <a:off x="-1400719" y="3947688"/>
              <a:ext cx="3398216" cy="2020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238;p20">
              <a:extLst>
                <a:ext uri="{FF2B5EF4-FFF2-40B4-BE49-F238E27FC236}">
                  <a16:creationId xmlns:a16="http://schemas.microsoft.com/office/drawing/2014/main" id="{A08D5D5E-E048-B04E-BD3C-38DAF0CA4200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" r="47435"/>
            <a:stretch>
              <a:fillRect/>
            </a:stretch>
          </p:blipFill>
          <p:spPr bwMode="auto">
            <a:xfrm rot="13347515" flipH="1">
              <a:off x="6891216" y="-968309"/>
              <a:ext cx="3690717" cy="2020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9" name="Google Shape;239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20"/>
          <p:cNvSpPr txBox="1">
            <a:spLocks noGrp="1"/>
          </p:cNvSpPr>
          <p:nvPr>
            <p:ph type="subTitle" idx="1"/>
          </p:nvPr>
        </p:nvSpPr>
        <p:spPr>
          <a:xfrm>
            <a:off x="5194145" y="3136004"/>
            <a:ext cx="2640000" cy="11775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b="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20"/>
          <p:cNvSpPr txBox="1">
            <a:spLocks noGrp="1"/>
          </p:cNvSpPr>
          <p:nvPr>
            <p:ph type="subTitle" idx="2"/>
          </p:nvPr>
        </p:nvSpPr>
        <p:spPr>
          <a:xfrm>
            <a:off x="1309843" y="3136004"/>
            <a:ext cx="2640000" cy="11775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b="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20"/>
          <p:cNvSpPr txBox="1">
            <a:spLocks noGrp="1"/>
          </p:cNvSpPr>
          <p:nvPr>
            <p:ph type="subTitle" idx="3"/>
          </p:nvPr>
        </p:nvSpPr>
        <p:spPr>
          <a:xfrm>
            <a:off x="1309843" y="2704302"/>
            <a:ext cx="2640000" cy="5589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243" name="Google Shape;243;p20"/>
          <p:cNvSpPr txBox="1">
            <a:spLocks noGrp="1"/>
          </p:cNvSpPr>
          <p:nvPr>
            <p:ph type="subTitle" idx="4"/>
          </p:nvPr>
        </p:nvSpPr>
        <p:spPr>
          <a:xfrm>
            <a:off x="5194145" y="2704302"/>
            <a:ext cx="2640000" cy="5589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802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87;p24">
            <a:extLst>
              <a:ext uri="{FF2B5EF4-FFF2-40B4-BE49-F238E27FC236}">
                <a16:creationId xmlns:a16="http://schemas.microsoft.com/office/drawing/2014/main" id="{31D5856F-94DA-EC87-2815-E71BEA61234C}"/>
              </a:ext>
            </a:extLst>
          </p:cNvPr>
          <p:cNvGrpSpPr>
            <a:grpSpLocks/>
          </p:cNvGrpSpPr>
          <p:nvPr/>
        </p:nvGrpSpPr>
        <p:grpSpPr bwMode="auto">
          <a:xfrm>
            <a:off x="-1722834" y="-2260997"/>
            <a:ext cx="12881372" cy="9405938"/>
            <a:chOff x="-1722674" y="-2260554"/>
            <a:chExt cx="12880725" cy="9405380"/>
          </a:xfrm>
        </p:grpSpPr>
        <p:pic>
          <p:nvPicPr>
            <p:cNvPr id="3" name="Google Shape;288;p24">
              <a:extLst>
                <a:ext uri="{FF2B5EF4-FFF2-40B4-BE49-F238E27FC236}">
                  <a16:creationId xmlns:a16="http://schemas.microsoft.com/office/drawing/2014/main" id="{A997D55A-3581-A15F-7BC5-CABFE6E188EC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68" r="29816"/>
            <a:stretch>
              <a:fillRect/>
            </a:stretch>
          </p:blipFill>
          <p:spPr bwMode="auto">
            <a:xfrm rot="-1555742">
              <a:off x="6242855" y="4195943"/>
              <a:ext cx="4710491" cy="2020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289;p24">
              <a:extLst>
                <a:ext uri="{FF2B5EF4-FFF2-40B4-BE49-F238E27FC236}">
                  <a16:creationId xmlns:a16="http://schemas.microsoft.com/office/drawing/2014/main" id="{EDFF46A6-457F-B97D-0F1C-186D9EBB248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764" r="28812"/>
            <a:stretch>
              <a:fillRect/>
            </a:stretch>
          </p:blipFill>
          <p:spPr bwMode="auto">
            <a:xfrm rot="8252475">
              <a:off x="-1573222" y="-1154451"/>
              <a:ext cx="4062040" cy="202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90" name="Google Shape;290;p2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1" name="Google Shape;291;p24"/>
          <p:cNvSpPr txBox="1">
            <a:spLocks noGrp="1"/>
          </p:cNvSpPr>
          <p:nvPr>
            <p:ph type="subTitle" idx="1"/>
          </p:nvPr>
        </p:nvSpPr>
        <p:spPr>
          <a:xfrm>
            <a:off x="2045927" y="1986339"/>
            <a:ext cx="1978200" cy="6654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24"/>
          <p:cNvSpPr txBox="1">
            <a:spLocks noGrp="1"/>
          </p:cNvSpPr>
          <p:nvPr>
            <p:ph type="subTitle" idx="2"/>
          </p:nvPr>
        </p:nvSpPr>
        <p:spPr>
          <a:xfrm>
            <a:off x="5119848" y="1986339"/>
            <a:ext cx="1978200" cy="665400"/>
          </a:xfrm>
          <a:prstGeom prst="rect">
            <a:avLst/>
          </a:prstGeom>
        </p:spPr>
        <p:txBody>
          <a:bodyPr/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3" name="Google Shape;293;p24"/>
          <p:cNvSpPr txBox="1">
            <a:spLocks noGrp="1"/>
          </p:cNvSpPr>
          <p:nvPr>
            <p:ph type="subTitle" idx="3"/>
          </p:nvPr>
        </p:nvSpPr>
        <p:spPr>
          <a:xfrm>
            <a:off x="2045927" y="3629214"/>
            <a:ext cx="1978200" cy="6654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24"/>
          <p:cNvSpPr txBox="1">
            <a:spLocks noGrp="1"/>
          </p:cNvSpPr>
          <p:nvPr>
            <p:ph type="subTitle" idx="4"/>
          </p:nvPr>
        </p:nvSpPr>
        <p:spPr>
          <a:xfrm>
            <a:off x="5119848" y="3629214"/>
            <a:ext cx="1978200" cy="665400"/>
          </a:xfrm>
          <a:prstGeom prst="rect">
            <a:avLst/>
          </a:prstGeom>
        </p:spPr>
        <p:txBody>
          <a:bodyPr/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5" name="Google Shape;295;p24"/>
          <p:cNvSpPr txBox="1">
            <a:spLocks noGrp="1"/>
          </p:cNvSpPr>
          <p:nvPr>
            <p:ph type="subTitle" idx="5"/>
          </p:nvPr>
        </p:nvSpPr>
        <p:spPr>
          <a:xfrm>
            <a:off x="2045927" y="1602327"/>
            <a:ext cx="1978200" cy="505500"/>
          </a:xfrm>
          <a:prstGeom prst="rect">
            <a:avLst/>
          </a:prstGeom>
        </p:spPr>
        <p:txBody>
          <a:bodyPr anchor="b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296" name="Google Shape;296;p24"/>
          <p:cNvSpPr txBox="1">
            <a:spLocks noGrp="1"/>
          </p:cNvSpPr>
          <p:nvPr>
            <p:ph type="subTitle" idx="6"/>
          </p:nvPr>
        </p:nvSpPr>
        <p:spPr>
          <a:xfrm>
            <a:off x="2045927" y="3245302"/>
            <a:ext cx="1978200" cy="505500"/>
          </a:xfrm>
          <a:prstGeom prst="rect">
            <a:avLst/>
          </a:prstGeom>
        </p:spPr>
        <p:txBody>
          <a:bodyPr anchor="b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297" name="Google Shape;297;p24"/>
          <p:cNvSpPr txBox="1">
            <a:spLocks noGrp="1"/>
          </p:cNvSpPr>
          <p:nvPr>
            <p:ph type="subTitle" idx="7"/>
          </p:nvPr>
        </p:nvSpPr>
        <p:spPr>
          <a:xfrm>
            <a:off x="5119844" y="1602327"/>
            <a:ext cx="1978200" cy="505500"/>
          </a:xfrm>
          <a:prstGeom prst="rect">
            <a:avLst/>
          </a:prstGeom>
        </p:spPr>
        <p:txBody>
          <a:bodyPr anchor="b"/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298" name="Google Shape;298;p24"/>
          <p:cNvSpPr txBox="1">
            <a:spLocks noGrp="1"/>
          </p:cNvSpPr>
          <p:nvPr>
            <p:ph type="subTitle" idx="8"/>
          </p:nvPr>
        </p:nvSpPr>
        <p:spPr>
          <a:xfrm>
            <a:off x="5119844" y="3245302"/>
            <a:ext cx="1978200" cy="505500"/>
          </a:xfrm>
          <a:prstGeom prst="rect">
            <a:avLst/>
          </a:prstGeom>
        </p:spPr>
        <p:txBody>
          <a:bodyPr anchor="b"/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671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00;p25">
            <a:extLst>
              <a:ext uri="{FF2B5EF4-FFF2-40B4-BE49-F238E27FC236}">
                <a16:creationId xmlns:a16="http://schemas.microsoft.com/office/drawing/2014/main" id="{8A6D5ABD-7DA7-41DF-26A3-111092F8CCA0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11428" y="1445419"/>
            <a:ext cx="7210426" cy="159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" name="Google Shape;308;p2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25"/>
          <p:cNvSpPr txBox="1">
            <a:spLocks noGrp="1"/>
          </p:cNvSpPr>
          <p:nvPr>
            <p:ph type="subTitle" idx="1"/>
          </p:nvPr>
        </p:nvSpPr>
        <p:spPr>
          <a:xfrm>
            <a:off x="991727" y="1987909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25"/>
          <p:cNvSpPr txBox="1">
            <a:spLocks noGrp="1"/>
          </p:cNvSpPr>
          <p:nvPr>
            <p:ph type="subTitle" idx="2"/>
          </p:nvPr>
        </p:nvSpPr>
        <p:spPr>
          <a:xfrm>
            <a:off x="3579000" y="1987909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1" name="Google Shape;311;p25"/>
          <p:cNvSpPr txBox="1">
            <a:spLocks noGrp="1"/>
          </p:cNvSpPr>
          <p:nvPr>
            <p:ph type="subTitle" idx="3"/>
          </p:nvPr>
        </p:nvSpPr>
        <p:spPr>
          <a:xfrm>
            <a:off x="991727" y="3624223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25"/>
          <p:cNvSpPr txBox="1">
            <a:spLocks noGrp="1"/>
          </p:cNvSpPr>
          <p:nvPr>
            <p:ph type="subTitle" idx="4"/>
          </p:nvPr>
        </p:nvSpPr>
        <p:spPr>
          <a:xfrm>
            <a:off x="3579000" y="3624223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25"/>
          <p:cNvSpPr txBox="1">
            <a:spLocks noGrp="1"/>
          </p:cNvSpPr>
          <p:nvPr>
            <p:ph type="subTitle" idx="5"/>
          </p:nvPr>
        </p:nvSpPr>
        <p:spPr>
          <a:xfrm>
            <a:off x="6166273" y="1987909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25"/>
          <p:cNvSpPr txBox="1">
            <a:spLocks noGrp="1"/>
          </p:cNvSpPr>
          <p:nvPr>
            <p:ph type="subTitle" idx="6"/>
          </p:nvPr>
        </p:nvSpPr>
        <p:spPr>
          <a:xfrm>
            <a:off x="6166273" y="3624223"/>
            <a:ext cx="1986000" cy="635400"/>
          </a:xfrm>
          <a:prstGeom prst="rect">
            <a:avLst/>
          </a:prstGeom>
        </p:spPr>
        <p:txBody>
          <a:bodyPr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5" name="Google Shape;315;p25"/>
          <p:cNvSpPr txBox="1">
            <a:spLocks noGrp="1"/>
          </p:cNvSpPr>
          <p:nvPr>
            <p:ph type="subTitle" idx="7"/>
          </p:nvPr>
        </p:nvSpPr>
        <p:spPr>
          <a:xfrm>
            <a:off x="992627" y="161840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316" name="Google Shape;316;p25"/>
          <p:cNvSpPr txBox="1">
            <a:spLocks noGrp="1"/>
          </p:cNvSpPr>
          <p:nvPr>
            <p:ph type="subTitle" idx="8"/>
          </p:nvPr>
        </p:nvSpPr>
        <p:spPr>
          <a:xfrm>
            <a:off x="3579900" y="161840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317" name="Google Shape;317;p25"/>
          <p:cNvSpPr txBox="1">
            <a:spLocks noGrp="1"/>
          </p:cNvSpPr>
          <p:nvPr>
            <p:ph type="subTitle" idx="9"/>
          </p:nvPr>
        </p:nvSpPr>
        <p:spPr>
          <a:xfrm>
            <a:off x="6167173" y="161840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318" name="Google Shape;318;p25"/>
          <p:cNvSpPr txBox="1">
            <a:spLocks noGrp="1"/>
          </p:cNvSpPr>
          <p:nvPr>
            <p:ph type="subTitle" idx="13"/>
          </p:nvPr>
        </p:nvSpPr>
        <p:spPr>
          <a:xfrm>
            <a:off x="992627" y="325469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319" name="Google Shape;319;p25"/>
          <p:cNvSpPr txBox="1">
            <a:spLocks noGrp="1"/>
          </p:cNvSpPr>
          <p:nvPr>
            <p:ph type="subTitle" idx="14"/>
          </p:nvPr>
        </p:nvSpPr>
        <p:spPr>
          <a:xfrm>
            <a:off x="3579900" y="325469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320" name="Google Shape;320;p25"/>
          <p:cNvSpPr txBox="1">
            <a:spLocks noGrp="1"/>
          </p:cNvSpPr>
          <p:nvPr>
            <p:ph type="subTitle" idx="15"/>
          </p:nvPr>
        </p:nvSpPr>
        <p:spPr>
          <a:xfrm>
            <a:off x="6167173" y="3254690"/>
            <a:ext cx="1984200" cy="4926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>
                <a:solidFill>
                  <a:schemeClr val="dk1"/>
                </a:solidFill>
                <a:latin typeface="Inter Medium"/>
                <a:ea typeface="Inter Medium"/>
                <a:cs typeface="Inter Medium"/>
                <a:sym typeface="Inter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4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355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43;p27">
            <a:extLst>
              <a:ext uri="{FF2B5EF4-FFF2-40B4-BE49-F238E27FC236}">
                <a16:creationId xmlns:a16="http://schemas.microsoft.com/office/drawing/2014/main" id="{F6887590-26F1-C2C5-88EC-96481C8C3C7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3160"/>
            <a:ext cx="9144000" cy="2020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2" name="Google Shape;342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173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353;p28">
            <a:extLst>
              <a:ext uri="{FF2B5EF4-FFF2-40B4-BE49-F238E27FC236}">
                <a16:creationId xmlns:a16="http://schemas.microsoft.com/office/drawing/2014/main" id="{802C5784-5EE4-C52E-D30F-26CB523056F6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-1671637" y="-1949053"/>
            <a:ext cx="12451556" cy="8558213"/>
            <a:chOff x="-1671474" y="-1949076"/>
            <a:chExt cx="12451550" cy="8558752"/>
          </a:xfrm>
        </p:grpSpPr>
        <p:pic>
          <p:nvPicPr>
            <p:cNvPr id="3" name="Google Shape;354;p28">
              <a:extLst>
                <a:ext uri="{FF2B5EF4-FFF2-40B4-BE49-F238E27FC236}">
                  <a16:creationId xmlns:a16="http://schemas.microsoft.com/office/drawing/2014/main" id="{4AA2EAA7-B23E-D133-7A28-F61442BD4FF0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88" r="36748"/>
            <a:stretch>
              <a:fillRect/>
            </a:stretch>
          </p:blipFill>
          <p:spPr bwMode="auto">
            <a:xfrm rot="1555744" flipH="1">
              <a:off x="-1400719" y="3947688"/>
              <a:ext cx="3398216" cy="2020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Google Shape;355;p28">
              <a:extLst>
                <a:ext uri="{FF2B5EF4-FFF2-40B4-BE49-F238E27FC236}">
                  <a16:creationId xmlns:a16="http://schemas.microsoft.com/office/drawing/2014/main" id="{840843E5-D256-362B-1BC8-E73C6F4EF072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9" r="47435"/>
            <a:stretch>
              <a:fillRect/>
            </a:stretch>
          </p:blipFill>
          <p:spPr bwMode="auto">
            <a:xfrm rot="13347515" flipH="1">
              <a:off x="6891216" y="-968309"/>
              <a:ext cx="3690717" cy="2020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56" name="Google Shape;356;p2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478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58;p29">
            <a:extLst>
              <a:ext uri="{FF2B5EF4-FFF2-40B4-BE49-F238E27FC236}">
                <a16:creationId xmlns:a16="http://schemas.microsoft.com/office/drawing/2014/main" id="{27453E16-CF44-3383-207E-C581A3F9A4D2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2" y="4351735"/>
            <a:ext cx="9144001" cy="2020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oogle Shape;360;p29">
            <a:extLst>
              <a:ext uri="{FF2B5EF4-FFF2-40B4-BE49-F238E27FC236}">
                <a16:creationId xmlns:a16="http://schemas.microsoft.com/office/drawing/2014/main" id="{426E9060-16F7-7138-2096-B5A7714C6628}"/>
              </a:ext>
            </a:extLst>
          </p:cNvPr>
          <p:cNvGrpSpPr>
            <a:grpSpLocks/>
          </p:cNvGrpSpPr>
          <p:nvPr/>
        </p:nvGrpSpPr>
        <p:grpSpPr bwMode="auto">
          <a:xfrm>
            <a:off x="8510587" y="-570310"/>
            <a:ext cx="1657350" cy="1656160"/>
            <a:chOff x="-1264450" y="1752750"/>
            <a:chExt cx="2284449" cy="2284449"/>
          </a:xfrm>
        </p:grpSpPr>
        <p:pic>
          <p:nvPicPr>
            <p:cNvPr id="4" name="Google Shape;361;p29">
              <a:extLst>
                <a:ext uri="{FF2B5EF4-FFF2-40B4-BE49-F238E27FC236}">
                  <a16:creationId xmlns:a16="http://schemas.microsoft.com/office/drawing/2014/main" id="{70AAB1A5-8FEA-E483-43CE-E7B67A3F129D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64450" y="1752750"/>
              <a:ext cx="2284449" cy="2284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Google Shape;362;p29">
              <a:extLst>
                <a:ext uri="{FF2B5EF4-FFF2-40B4-BE49-F238E27FC236}">
                  <a16:creationId xmlns:a16="http://schemas.microsoft.com/office/drawing/2014/main" id="{ACD86E37-1F43-6EEA-4B91-E4CB22015CA4}"/>
                </a:ext>
              </a:extLst>
            </p:cNvPr>
            <p:cNvSpPr/>
            <p:nvPr/>
          </p:nvSpPr>
          <p:spPr>
            <a:xfrm>
              <a:off x="-864015" y="2151831"/>
              <a:ext cx="1483579" cy="148628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42888" dist="19050" dir="5400000" algn="bl" rotWithShape="0">
                <a:schemeClr val="lt2">
                  <a:alpha val="21000"/>
                </a:scheme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1867" kern="0" dirty="0">
                <a:latin typeface="Hind"/>
                <a:ea typeface="Hind"/>
                <a:cs typeface="Hind"/>
                <a:sym typeface="Hind"/>
              </a:endParaRPr>
            </a:p>
          </p:txBody>
        </p:sp>
      </p:grpSp>
      <p:sp>
        <p:nvSpPr>
          <p:cNvPr id="369" name="Google Shape;369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778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>
            <a:extLst>
              <a:ext uri="{FF2B5EF4-FFF2-40B4-BE49-F238E27FC236}">
                <a16:creationId xmlns:a16="http://schemas.microsoft.com/office/drawing/2014/main" id="{C7DD0D40-CB83-8A9D-F4ED-97D1E03392C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713185" y="445294"/>
            <a:ext cx="7717631" cy="57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>
              <a:sym typeface="Arial" panose="020B0604020202020204" pitchFamily="34" charset="0"/>
            </a:endParaRPr>
          </a:p>
        </p:txBody>
      </p:sp>
      <p:sp>
        <p:nvSpPr>
          <p:cNvPr id="1027" name="Google Shape;7;p1">
            <a:extLst>
              <a:ext uri="{FF2B5EF4-FFF2-40B4-BE49-F238E27FC236}">
                <a16:creationId xmlns:a16="http://schemas.microsoft.com/office/drawing/2014/main" id="{9867166F-3555-F53D-9AA6-426EB399F60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3185" y="1152525"/>
            <a:ext cx="7717631" cy="3415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2049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>
            <a:extLst>
              <a:ext uri="{FF2B5EF4-FFF2-40B4-BE49-F238E27FC236}">
                <a16:creationId xmlns:a16="http://schemas.microsoft.com/office/drawing/2014/main" id="{C5CD4046-5CB7-75EE-C1FF-4B46B1768775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713185" y="445294"/>
            <a:ext cx="7717631" cy="57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>
              <a:sym typeface="Arial" panose="020B0604020202020204" pitchFamily="34" charset="0"/>
            </a:endParaRPr>
          </a:p>
        </p:txBody>
      </p:sp>
      <p:sp>
        <p:nvSpPr>
          <p:cNvPr id="1027" name="Google Shape;7;p1">
            <a:extLst>
              <a:ext uri="{FF2B5EF4-FFF2-40B4-BE49-F238E27FC236}">
                <a16:creationId xmlns:a16="http://schemas.microsoft.com/office/drawing/2014/main" id="{689C32CF-52F4-C2E1-3F81-DD42DDE194A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3185" y="1152525"/>
            <a:ext cx="7717631" cy="3415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36824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emf"/><Relationship Id="rId4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1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9.svg"/><Relationship Id="rId11" Type="http://schemas.openxmlformats.org/officeDocument/2006/relationships/image" Target="../media/image7.emf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E859CE9-3DA6-CEEE-70A0-10BC57656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9443" y="1994774"/>
            <a:ext cx="1571529" cy="837010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5077E376-4FC0-D759-7A98-27FBA0FFB92F}"/>
              </a:ext>
            </a:extLst>
          </p:cNvPr>
          <p:cNvSpPr/>
          <p:nvPr/>
        </p:nvSpPr>
        <p:spPr>
          <a:xfrm>
            <a:off x="-359361" y="-259258"/>
            <a:ext cx="1356102" cy="140108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9DFAC2B-D845-B88F-078F-19D3AEF4EBB8}"/>
              </a:ext>
            </a:extLst>
          </p:cNvPr>
          <p:cNvSpPr txBox="1"/>
          <p:nvPr/>
        </p:nvSpPr>
        <p:spPr>
          <a:xfrm>
            <a:off x="380009" y="248894"/>
            <a:ext cx="250173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>
                <a:solidFill>
                  <a:srgbClr val="1168A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École nationale de santé du Luxembourg</a:t>
            </a:r>
          </a:p>
        </p:txBody>
      </p:sp>
      <p:pic>
        <p:nvPicPr>
          <p:cNvPr id="9" name="Image 8" descr="Une image contenant Police, logo, symbole, Graphique&#10;&#10;Description générée automatiquement">
            <a:extLst>
              <a:ext uri="{FF2B5EF4-FFF2-40B4-BE49-F238E27FC236}">
                <a16:creationId xmlns:a16="http://schemas.microsoft.com/office/drawing/2014/main" id="{427DA849-2811-CDCB-A807-AB777AB3EC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3660" y="30793"/>
            <a:ext cx="1086120" cy="83701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4FA1305-0D71-0372-0769-270285847E20}"/>
              </a:ext>
            </a:extLst>
          </p:cNvPr>
          <p:cNvSpPr txBox="1"/>
          <p:nvPr/>
        </p:nvSpPr>
        <p:spPr>
          <a:xfrm>
            <a:off x="1075580" y="2602545"/>
            <a:ext cx="7221140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457189">
              <a:buClrTx/>
              <a:defRPr/>
            </a:pPr>
            <a:endParaRPr lang="fr-FR" sz="2500" kern="1200" dirty="0">
              <a:solidFill>
                <a:prstClr val="black"/>
              </a:solidFill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algn="just" defTabSz="457189">
              <a:buClrTx/>
              <a:defRPr/>
            </a:pPr>
            <a:r>
              <a:rPr lang="fr-FR" altLang="fr-FR" sz="2500" kern="1200" dirty="0">
                <a:latin typeface="Calibri" panose="020F0502020204030204" pitchFamily="34" charset="0"/>
                <a:ea typeface="+mn-ea"/>
              </a:rPr>
              <a:t>Un accompagnement continu de l'apprentissage par un partenariat renforcé avec les terrains de stage</a:t>
            </a:r>
            <a:endParaRPr lang="fr-FR" sz="2500" kern="1200" dirty="0">
              <a:solidFill>
                <a:prstClr val="black"/>
              </a:solidFill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0072172E-FDB3-08CA-E49F-780F8577F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028" y="1867995"/>
            <a:ext cx="5748478" cy="109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858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3210" fontAlgn="base">
              <a:lnSpc>
                <a:spcPct val="90000"/>
              </a:lnSpc>
              <a:spcBef>
                <a:spcPts val="1004"/>
              </a:spcBef>
              <a:spcAft>
                <a:spcPct val="0"/>
              </a:spcAft>
              <a:buClrTx/>
            </a:pPr>
            <a:r>
              <a:rPr lang="fr-FR" altLang="fr-FR" sz="4000" kern="1200" dirty="0">
                <a:latin typeface="Calibri" panose="020F0502020204030204" pitchFamily="34" charset="0"/>
                <a:ea typeface="+mn-ea"/>
              </a:rPr>
              <a:t>Évolution de l'ingénierie pédagogique de l’ENSA :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C316EA2-88ED-1EA5-69DE-3623F01E6559}"/>
              </a:ext>
            </a:extLst>
          </p:cNvPr>
          <p:cNvSpPr txBox="1"/>
          <p:nvPr/>
        </p:nvSpPr>
        <p:spPr>
          <a:xfrm>
            <a:off x="1" y="4544902"/>
            <a:ext cx="853956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685800">
              <a:defRPr/>
            </a:pPr>
            <a:r>
              <a:rPr lang="fr-LU" sz="1500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Recchia S. (PhD), </a:t>
            </a:r>
            <a:r>
              <a:rPr lang="fr-LU" sz="1500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Meysembourg</a:t>
            </a:r>
            <a:r>
              <a:rPr lang="fr-LU" sz="1500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M., </a:t>
            </a:r>
            <a:r>
              <a:rPr lang="fr-LU" sz="1500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Kirschten</a:t>
            </a:r>
            <a:r>
              <a:rPr lang="fr-LU" sz="1500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B., Baum A., </a:t>
            </a:r>
            <a:r>
              <a:rPr lang="fr-LU" sz="1500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Poos</a:t>
            </a:r>
            <a:r>
              <a:rPr lang="fr-LU" sz="1500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S. &amp; </a:t>
            </a:r>
            <a:r>
              <a:rPr lang="fr-LU" sz="1500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Goedert</a:t>
            </a:r>
            <a:r>
              <a:rPr lang="fr-LU" sz="1500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M.</a:t>
            </a:r>
          </a:p>
          <a:p>
            <a:pPr algn="r" defTabSz="685800">
              <a:defRPr/>
            </a:pPr>
            <a:r>
              <a:rPr lang="fr-LU" sz="1500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FINE Luxembourg-5-6-dec-2024</a:t>
            </a:r>
          </a:p>
        </p:txBody>
      </p:sp>
    </p:spTree>
    <p:extLst>
      <p:ext uri="{BB962C8B-B14F-4D97-AF65-F5344CB8AC3E}">
        <p14:creationId xmlns:p14="http://schemas.microsoft.com/office/powerpoint/2010/main" val="13389057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4551A8-D767-61A1-D95B-EC02D598A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478;p24">
            <a:extLst>
              <a:ext uri="{FF2B5EF4-FFF2-40B4-BE49-F238E27FC236}">
                <a16:creationId xmlns:a16="http://schemas.microsoft.com/office/drawing/2014/main" id="{337315FC-F9EF-14AD-38D1-16D668E322A1}"/>
              </a:ext>
            </a:extLst>
          </p:cNvPr>
          <p:cNvSpPr/>
          <p:nvPr/>
        </p:nvSpPr>
        <p:spPr>
          <a:xfrm>
            <a:off x="6105269" y="3389763"/>
            <a:ext cx="349281" cy="389839"/>
          </a:xfrm>
          <a:custGeom>
            <a:avLst/>
            <a:gdLst/>
            <a:ahLst/>
            <a:cxnLst/>
            <a:rect l="l" t="t" r="r" b="b"/>
            <a:pathLst>
              <a:path w="2788" h="2789" extrusionOk="0">
                <a:moveTo>
                  <a:pt x="1404" y="1"/>
                </a:moveTo>
                <a:cubicBezTo>
                  <a:pt x="631" y="1"/>
                  <a:pt x="0" y="631"/>
                  <a:pt x="0" y="1405"/>
                </a:cubicBezTo>
                <a:cubicBezTo>
                  <a:pt x="0" y="2158"/>
                  <a:pt x="631" y="2788"/>
                  <a:pt x="1404" y="2788"/>
                </a:cubicBezTo>
                <a:cubicBezTo>
                  <a:pt x="2178" y="2788"/>
                  <a:pt x="2788" y="2158"/>
                  <a:pt x="2788" y="1405"/>
                </a:cubicBezTo>
                <a:cubicBezTo>
                  <a:pt x="2788" y="631"/>
                  <a:pt x="2178" y="1"/>
                  <a:pt x="14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" name="Google Shape;478;p24">
            <a:extLst>
              <a:ext uri="{FF2B5EF4-FFF2-40B4-BE49-F238E27FC236}">
                <a16:creationId xmlns:a16="http://schemas.microsoft.com/office/drawing/2014/main" id="{1AC5EDF9-CDA7-C5B2-840B-0ABBED4D3DFC}"/>
              </a:ext>
            </a:extLst>
          </p:cNvPr>
          <p:cNvSpPr/>
          <p:nvPr/>
        </p:nvSpPr>
        <p:spPr>
          <a:xfrm>
            <a:off x="5010354" y="3673818"/>
            <a:ext cx="349281" cy="389839"/>
          </a:xfrm>
          <a:custGeom>
            <a:avLst/>
            <a:gdLst/>
            <a:ahLst/>
            <a:cxnLst/>
            <a:rect l="l" t="t" r="r" b="b"/>
            <a:pathLst>
              <a:path w="2788" h="2789" extrusionOk="0">
                <a:moveTo>
                  <a:pt x="1404" y="1"/>
                </a:moveTo>
                <a:cubicBezTo>
                  <a:pt x="631" y="1"/>
                  <a:pt x="0" y="631"/>
                  <a:pt x="0" y="1405"/>
                </a:cubicBezTo>
                <a:cubicBezTo>
                  <a:pt x="0" y="2158"/>
                  <a:pt x="631" y="2788"/>
                  <a:pt x="1404" y="2788"/>
                </a:cubicBezTo>
                <a:cubicBezTo>
                  <a:pt x="2178" y="2788"/>
                  <a:pt x="2788" y="2158"/>
                  <a:pt x="2788" y="1405"/>
                </a:cubicBezTo>
                <a:cubicBezTo>
                  <a:pt x="2788" y="631"/>
                  <a:pt x="2178" y="1"/>
                  <a:pt x="14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" name="Google Shape;478;p24">
            <a:extLst>
              <a:ext uri="{FF2B5EF4-FFF2-40B4-BE49-F238E27FC236}">
                <a16:creationId xmlns:a16="http://schemas.microsoft.com/office/drawing/2014/main" id="{B6AC5D30-9F53-A460-D171-AD01C6620ADA}"/>
              </a:ext>
            </a:extLst>
          </p:cNvPr>
          <p:cNvSpPr/>
          <p:nvPr/>
        </p:nvSpPr>
        <p:spPr>
          <a:xfrm>
            <a:off x="6114249" y="3454992"/>
            <a:ext cx="349281" cy="389839"/>
          </a:xfrm>
          <a:custGeom>
            <a:avLst/>
            <a:gdLst/>
            <a:ahLst/>
            <a:cxnLst/>
            <a:rect l="l" t="t" r="r" b="b"/>
            <a:pathLst>
              <a:path w="2788" h="2789" extrusionOk="0">
                <a:moveTo>
                  <a:pt x="1404" y="1"/>
                </a:moveTo>
                <a:cubicBezTo>
                  <a:pt x="631" y="1"/>
                  <a:pt x="0" y="631"/>
                  <a:pt x="0" y="1405"/>
                </a:cubicBezTo>
                <a:cubicBezTo>
                  <a:pt x="0" y="2158"/>
                  <a:pt x="631" y="2788"/>
                  <a:pt x="1404" y="2788"/>
                </a:cubicBezTo>
                <a:cubicBezTo>
                  <a:pt x="2178" y="2788"/>
                  <a:pt x="2788" y="2158"/>
                  <a:pt x="2788" y="1405"/>
                </a:cubicBezTo>
                <a:cubicBezTo>
                  <a:pt x="2788" y="631"/>
                  <a:pt x="2178" y="1"/>
                  <a:pt x="14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4" name="Google Shape;478;p24">
            <a:extLst>
              <a:ext uri="{FF2B5EF4-FFF2-40B4-BE49-F238E27FC236}">
                <a16:creationId xmlns:a16="http://schemas.microsoft.com/office/drawing/2014/main" id="{0B572712-406D-E094-5717-8C5C7A2965A8}"/>
              </a:ext>
            </a:extLst>
          </p:cNvPr>
          <p:cNvSpPr/>
          <p:nvPr/>
        </p:nvSpPr>
        <p:spPr>
          <a:xfrm>
            <a:off x="6274322" y="1369196"/>
            <a:ext cx="349281" cy="389839"/>
          </a:xfrm>
          <a:custGeom>
            <a:avLst/>
            <a:gdLst/>
            <a:ahLst/>
            <a:cxnLst/>
            <a:rect l="l" t="t" r="r" b="b"/>
            <a:pathLst>
              <a:path w="2788" h="2789" extrusionOk="0">
                <a:moveTo>
                  <a:pt x="1404" y="1"/>
                </a:moveTo>
                <a:cubicBezTo>
                  <a:pt x="631" y="1"/>
                  <a:pt x="0" y="631"/>
                  <a:pt x="0" y="1405"/>
                </a:cubicBezTo>
                <a:cubicBezTo>
                  <a:pt x="0" y="2158"/>
                  <a:pt x="631" y="2788"/>
                  <a:pt x="1404" y="2788"/>
                </a:cubicBezTo>
                <a:cubicBezTo>
                  <a:pt x="2178" y="2788"/>
                  <a:pt x="2788" y="2158"/>
                  <a:pt x="2788" y="1405"/>
                </a:cubicBezTo>
                <a:cubicBezTo>
                  <a:pt x="2788" y="631"/>
                  <a:pt x="2178" y="1"/>
                  <a:pt x="14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Google Shape;793;p58">
            <a:extLst>
              <a:ext uri="{FF2B5EF4-FFF2-40B4-BE49-F238E27FC236}">
                <a16:creationId xmlns:a16="http://schemas.microsoft.com/office/drawing/2014/main" id="{AB2DB111-CEF9-FC2A-0E36-1457CB4FECBD}"/>
              </a:ext>
            </a:extLst>
          </p:cNvPr>
          <p:cNvSpPr txBox="1">
            <a:spLocks/>
          </p:cNvSpPr>
          <p:nvPr/>
        </p:nvSpPr>
        <p:spPr bwMode="auto">
          <a:xfrm>
            <a:off x="0" y="159494"/>
            <a:ext cx="9144000" cy="572691"/>
          </a:xfrm>
          <a:prstGeom prst="rect">
            <a:avLst/>
          </a:prstGeom>
          <a:solidFill>
            <a:schemeClr val="accent6">
              <a:lumMod val="95000"/>
              <a:alpha val="80000"/>
            </a:schemeClr>
          </a:solidFill>
          <a:ln>
            <a:noFill/>
          </a:ln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eaLnBrk="1" fontAlgn="auto" hangingPunct="1">
              <a:buClr>
                <a:schemeClr val="dk1"/>
              </a:buClr>
              <a:buSzPts val="3500"/>
              <a:buFont typeface="Inter SemiBold"/>
              <a:buNone/>
              <a:defRPr sz="2625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  <a:sym typeface="Arial" panose="020B0604020202020204" pitchFamily="34" charset="0"/>
              </a:defRPr>
            </a:lvl1pPr>
            <a:lvl2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2pPr>
            <a:lvl3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3pPr>
            <a:lvl4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4pPr>
            <a:lvl5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5pPr>
            <a:lvl6pPr algn="r">
              <a:buSzPts val="3500"/>
              <a:buNone/>
            </a:lvl6pPr>
            <a:lvl7pPr algn="r">
              <a:buSzPts val="3500"/>
              <a:buNone/>
            </a:lvl7pPr>
            <a:lvl8pPr algn="r">
              <a:buSzPts val="3500"/>
              <a:buNone/>
            </a:lvl8pPr>
            <a:lvl9pPr algn="r">
              <a:buSzPts val="3500"/>
              <a:buNone/>
            </a:lvl9pPr>
          </a:lstStyle>
          <a:p>
            <a:r>
              <a:rPr lang="fr-LU" dirty="0"/>
              <a:t>Vision future</a:t>
            </a:r>
          </a:p>
        </p:txBody>
      </p:sp>
      <p:sp>
        <p:nvSpPr>
          <p:cNvPr id="2" name="Google Shape;463;p24">
            <a:extLst>
              <a:ext uri="{FF2B5EF4-FFF2-40B4-BE49-F238E27FC236}">
                <a16:creationId xmlns:a16="http://schemas.microsoft.com/office/drawing/2014/main" id="{93C7A603-CA38-7688-1A3D-080A8C6AE863}"/>
              </a:ext>
            </a:extLst>
          </p:cNvPr>
          <p:cNvSpPr/>
          <p:nvPr/>
        </p:nvSpPr>
        <p:spPr>
          <a:xfrm>
            <a:off x="6539313" y="1119810"/>
            <a:ext cx="821349" cy="381725"/>
          </a:xfrm>
          <a:custGeom>
            <a:avLst/>
            <a:gdLst/>
            <a:ahLst/>
            <a:cxnLst/>
            <a:rect l="l" t="t" r="r" b="b"/>
            <a:pathLst>
              <a:path w="13532" h="4559" fill="none" extrusionOk="0">
                <a:moveTo>
                  <a:pt x="0" y="4558"/>
                </a:moveTo>
                <a:lnTo>
                  <a:pt x="4538" y="0"/>
                </a:lnTo>
                <a:lnTo>
                  <a:pt x="13532" y="0"/>
                </a:lnTo>
              </a:path>
            </a:pathLst>
          </a:custGeom>
          <a:noFill/>
          <a:ln w="6625" cap="flat" cmpd="sng">
            <a:solidFill>
              <a:srgbClr val="444040"/>
            </a:solidFill>
            <a:prstDash val="solid"/>
            <a:miter lim="203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" name="Google Shape;465;p24">
            <a:extLst>
              <a:ext uri="{FF2B5EF4-FFF2-40B4-BE49-F238E27FC236}">
                <a16:creationId xmlns:a16="http://schemas.microsoft.com/office/drawing/2014/main" id="{193AD25A-0C56-924C-C23D-E6FA6F18EEC5}"/>
              </a:ext>
            </a:extLst>
          </p:cNvPr>
          <p:cNvSpPr/>
          <p:nvPr/>
        </p:nvSpPr>
        <p:spPr>
          <a:xfrm>
            <a:off x="6295049" y="3562916"/>
            <a:ext cx="1140609" cy="101129"/>
          </a:xfrm>
          <a:custGeom>
            <a:avLst/>
            <a:gdLst/>
            <a:ahLst/>
            <a:cxnLst/>
            <a:rect l="l" t="t" r="r" b="b"/>
            <a:pathLst>
              <a:path w="6919" h="1039" fill="none" extrusionOk="0">
                <a:moveTo>
                  <a:pt x="0" y="1"/>
                </a:moveTo>
                <a:lnTo>
                  <a:pt x="2951" y="1039"/>
                </a:lnTo>
                <a:lnTo>
                  <a:pt x="6919" y="1039"/>
                </a:lnTo>
              </a:path>
            </a:pathLst>
          </a:custGeom>
          <a:noFill/>
          <a:ln w="6625" cap="flat" cmpd="sng">
            <a:solidFill>
              <a:srgbClr val="444040"/>
            </a:solidFill>
            <a:prstDash val="solid"/>
            <a:miter lim="203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" name="Google Shape;466;p24">
            <a:extLst>
              <a:ext uri="{FF2B5EF4-FFF2-40B4-BE49-F238E27FC236}">
                <a16:creationId xmlns:a16="http://schemas.microsoft.com/office/drawing/2014/main" id="{4298185B-2856-E22A-0775-07D23D4F0D57}"/>
              </a:ext>
            </a:extLst>
          </p:cNvPr>
          <p:cNvSpPr/>
          <p:nvPr/>
        </p:nvSpPr>
        <p:spPr>
          <a:xfrm>
            <a:off x="6784674" y="2546900"/>
            <a:ext cx="866814" cy="148024"/>
          </a:xfrm>
          <a:custGeom>
            <a:avLst/>
            <a:gdLst/>
            <a:ahLst/>
            <a:cxnLst/>
            <a:rect l="l" t="t" r="r" b="b"/>
            <a:pathLst>
              <a:path w="6919" h="1059" fill="none" extrusionOk="0">
                <a:moveTo>
                  <a:pt x="0" y="1059"/>
                </a:moveTo>
                <a:lnTo>
                  <a:pt x="2951" y="1"/>
                </a:lnTo>
                <a:lnTo>
                  <a:pt x="6919" y="1"/>
                </a:lnTo>
              </a:path>
            </a:pathLst>
          </a:custGeom>
          <a:noFill/>
          <a:ln w="6625" cap="flat" cmpd="sng">
            <a:solidFill>
              <a:srgbClr val="444040"/>
            </a:solidFill>
            <a:prstDash val="solid"/>
            <a:miter lim="203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Google Shape;468;p24">
            <a:extLst>
              <a:ext uri="{FF2B5EF4-FFF2-40B4-BE49-F238E27FC236}">
                <a16:creationId xmlns:a16="http://schemas.microsoft.com/office/drawing/2014/main" id="{94F1ADD5-2509-BEC9-E36A-42D3808FFDE6}"/>
              </a:ext>
            </a:extLst>
          </p:cNvPr>
          <p:cNvSpPr/>
          <p:nvPr/>
        </p:nvSpPr>
        <p:spPr>
          <a:xfrm rot="472491">
            <a:off x="5437590" y="3553308"/>
            <a:ext cx="780447" cy="405588"/>
          </a:xfrm>
          <a:custGeom>
            <a:avLst/>
            <a:gdLst/>
            <a:ahLst/>
            <a:cxnLst/>
            <a:rect l="l" t="t" r="r" b="b"/>
            <a:pathLst>
              <a:path w="9321" h="4844" extrusionOk="0">
                <a:moveTo>
                  <a:pt x="8344" y="1"/>
                </a:moveTo>
                <a:cubicBezTo>
                  <a:pt x="6146" y="2219"/>
                  <a:pt x="3134" y="3460"/>
                  <a:pt x="1" y="3460"/>
                </a:cubicBezTo>
                <a:lnTo>
                  <a:pt x="1" y="4844"/>
                </a:lnTo>
                <a:cubicBezTo>
                  <a:pt x="1140" y="4844"/>
                  <a:pt x="2300" y="4681"/>
                  <a:pt x="3419" y="4396"/>
                </a:cubicBezTo>
                <a:cubicBezTo>
                  <a:pt x="5658" y="3786"/>
                  <a:pt x="7693" y="2606"/>
                  <a:pt x="9320" y="978"/>
                </a:cubicBezTo>
                <a:close/>
              </a:path>
            </a:pathLst>
          </a:custGeom>
          <a:solidFill>
            <a:srgbClr val="008F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471;p24">
            <a:extLst>
              <a:ext uri="{FF2B5EF4-FFF2-40B4-BE49-F238E27FC236}">
                <a16:creationId xmlns:a16="http://schemas.microsoft.com/office/drawing/2014/main" id="{04269209-777C-1748-A14D-BE2E83B5A664}"/>
              </a:ext>
            </a:extLst>
          </p:cNvPr>
          <p:cNvSpPr/>
          <p:nvPr/>
        </p:nvSpPr>
        <p:spPr>
          <a:xfrm rot="166251">
            <a:off x="5652802" y="1063482"/>
            <a:ext cx="780447" cy="405588"/>
          </a:xfrm>
          <a:custGeom>
            <a:avLst/>
            <a:gdLst/>
            <a:ahLst/>
            <a:cxnLst/>
            <a:rect l="l" t="t" r="r" b="b"/>
            <a:pathLst>
              <a:path w="9321" h="4844" extrusionOk="0">
                <a:moveTo>
                  <a:pt x="6594" y="1771"/>
                </a:moveTo>
                <a:cubicBezTo>
                  <a:pt x="5597" y="1181"/>
                  <a:pt x="4518" y="733"/>
                  <a:pt x="3419" y="448"/>
                </a:cubicBezTo>
                <a:cubicBezTo>
                  <a:pt x="2300" y="143"/>
                  <a:pt x="1140" y="1"/>
                  <a:pt x="1" y="1"/>
                </a:cubicBezTo>
                <a:lnTo>
                  <a:pt x="1" y="1384"/>
                </a:lnTo>
                <a:cubicBezTo>
                  <a:pt x="3134" y="1384"/>
                  <a:pt x="6146" y="2626"/>
                  <a:pt x="8344" y="4844"/>
                </a:cubicBezTo>
                <a:lnTo>
                  <a:pt x="9320" y="3867"/>
                </a:lnTo>
                <a:cubicBezTo>
                  <a:pt x="8506" y="3053"/>
                  <a:pt x="7591" y="2341"/>
                  <a:pt x="6594" y="1771"/>
                </a:cubicBezTo>
                <a:close/>
              </a:path>
            </a:pathLst>
          </a:custGeom>
          <a:solidFill>
            <a:srgbClr val="1C7B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Google Shape;472;p24">
            <a:extLst>
              <a:ext uri="{FF2B5EF4-FFF2-40B4-BE49-F238E27FC236}">
                <a16:creationId xmlns:a16="http://schemas.microsoft.com/office/drawing/2014/main" id="{EC9ADB42-0D30-EA9A-B547-C193CA98451B}"/>
              </a:ext>
            </a:extLst>
          </p:cNvPr>
          <p:cNvSpPr/>
          <p:nvPr/>
        </p:nvSpPr>
        <p:spPr>
          <a:xfrm>
            <a:off x="6949913" y="1612720"/>
            <a:ext cx="257386" cy="234360"/>
          </a:xfrm>
          <a:custGeom>
            <a:avLst/>
            <a:gdLst/>
            <a:ahLst/>
            <a:cxnLst/>
            <a:rect l="l" t="t" r="r" b="b"/>
            <a:pathLst>
              <a:path w="3074" h="2799" extrusionOk="0">
                <a:moveTo>
                  <a:pt x="1527" y="0"/>
                </a:moveTo>
                <a:cubicBezTo>
                  <a:pt x="1166" y="0"/>
                  <a:pt x="804" y="138"/>
                  <a:pt x="530" y="412"/>
                </a:cubicBezTo>
                <a:cubicBezTo>
                  <a:pt x="1" y="941"/>
                  <a:pt x="1" y="1837"/>
                  <a:pt x="530" y="2386"/>
                </a:cubicBezTo>
                <a:cubicBezTo>
                  <a:pt x="804" y="2661"/>
                  <a:pt x="1166" y="2798"/>
                  <a:pt x="1527" y="2798"/>
                </a:cubicBezTo>
                <a:cubicBezTo>
                  <a:pt x="1888" y="2798"/>
                  <a:pt x="2249" y="2661"/>
                  <a:pt x="2524" y="2386"/>
                </a:cubicBezTo>
                <a:cubicBezTo>
                  <a:pt x="3073" y="1837"/>
                  <a:pt x="3073" y="941"/>
                  <a:pt x="2524" y="412"/>
                </a:cubicBezTo>
                <a:cubicBezTo>
                  <a:pt x="2249" y="138"/>
                  <a:pt x="1888" y="0"/>
                  <a:pt x="15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" name="Google Shape;473;p24">
            <a:extLst>
              <a:ext uri="{FF2B5EF4-FFF2-40B4-BE49-F238E27FC236}">
                <a16:creationId xmlns:a16="http://schemas.microsoft.com/office/drawing/2014/main" id="{0212A2B6-29A6-A5A4-4D0B-AAA57A8F16B0}"/>
              </a:ext>
            </a:extLst>
          </p:cNvPr>
          <p:cNvSpPr/>
          <p:nvPr/>
        </p:nvSpPr>
        <p:spPr>
          <a:xfrm>
            <a:off x="6414890" y="1529251"/>
            <a:ext cx="124423" cy="124423"/>
          </a:xfrm>
          <a:custGeom>
            <a:avLst/>
            <a:gdLst/>
            <a:ahLst/>
            <a:cxnLst/>
            <a:rect l="l" t="t" r="r" b="b"/>
            <a:pathLst>
              <a:path w="1486" h="1486" extrusionOk="0">
                <a:moveTo>
                  <a:pt x="1486" y="733"/>
                </a:moveTo>
                <a:cubicBezTo>
                  <a:pt x="1486" y="1140"/>
                  <a:pt x="1140" y="1486"/>
                  <a:pt x="733" y="1486"/>
                </a:cubicBezTo>
                <a:cubicBezTo>
                  <a:pt x="326" y="1486"/>
                  <a:pt x="0" y="1140"/>
                  <a:pt x="0" y="733"/>
                </a:cubicBezTo>
                <a:cubicBezTo>
                  <a:pt x="0" y="326"/>
                  <a:pt x="326" y="0"/>
                  <a:pt x="733" y="0"/>
                </a:cubicBezTo>
                <a:cubicBezTo>
                  <a:pt x="1140" y="0"/>
                  <a:pt x="1486" y="326"/>
                  <a:pt x="1486" y="733"/>
                </a:cubicBezTo>
                <a:close/>
              </a:path>
            </a:pathLst>
          </a:custGeom>
          <a:solidFill>
            <a:srgbClr val="1C7B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" name="Google Shape;474;p24">
            <a:extLst>
              <a:ext uri="{FF2B5EF4-FFF2-40B4-BE49-F238E27FC236}">
                <a16:creationId xmlns:a16="http://schemas.microsoft.com/office/drawing/2014/main" id="{7D54BBE1-5658-03AA-C2DE-E418ECE707AD}"/>
              </a:ext>
            </a:extLst>
          </p:cNvPr>
          <p:cNvSpPr/>
          <p:nvPr/>
        </p:nvSpPr>
        <p:spPr>
          <a:xfrm rot="368052">
            <a:off x="6395998" y="2770496"/>
            <a:ext cx="405588" cy="782122"/>
          </a:xfrm>
          <a:custGeom>
            <a:avLst/>
            <a:gdLst/>
            <a:ahLst/>
            <a:cxnLst/>
            <a:rect l="l" t="t" r="r" b="b"/>
            <a:pathLst>
              <a:path w="4844" h="9341" extrusionOk="0">
                <a:moveTo>
                  <a:pt x="3460" y="1"/>
                </a:moveTo>
                <a:cubicBezTo>
                  <a:pt x="3460" y="1038"/>
                  <a:pt x="3338" y="2056"/>
                  <a:pt x="3073" y="3053"/>
                </a:cubicBezTo>
                <a:cubicBezTo>
                  <a:pt x="2809" y="4070"/>
                  <a:pt x="2402" y="5027"/>
                  <a:pt x="1873" y="5922"/>
                </a:cubicBezTo>
                <a:cubicBezTo>
                  <a:pt x="1364" y="6817"/>
                  <a:pt x="733" y="7631"/>
                  <a:pt x="1" y="8364"/>
                </a:cubicBezTo>
                <a:lnTo>
                  <a:pt x="977" y="9341"/>
                </a:lnTo>
                <a:cubicBezTo>
                  <a:pt x="2626" y="7692"/>
                  <a:pt x="3786" y="5658"/>
                  <a:pt x="4396" y="3419"/>
                </a:cubicBezTo>
                <a:cubicBezTo>
                  <a:pt x="4701" y="2300"/>
                  <a:pt x="4844" y="1161"/>
                  <a:pt x="4844" y="1"/>
                </a:cubicBezTo>
                <a:close/>
              </a:path>
            </a:pathLst>
          </a:custGeom>
          <a:solidFill>
            <a:srgbClr val="5FCA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476;p24">
            <a:extLst>
              <a:ext uri="{FF2B5EF4-FFF2-40B4-BE49-F238E27FC236}">
                <a16:creationId xmlns:a16="http://schemas.microsoft.com/office/drawing/2014/main" id="{DF4A46EF-2F7D-A789-1C1F-45AD2BD98547}"/>
              </a:ext>
            </a:extLst>
          </p:cNvPr>
          <p:cNvSpPr/>
          <p:nvPr/>
        </p:nvSpPr>
        <p:spPr>
          <a:xfrm>
            <a:off x="6226679" y="3520689"/>
            <a:ext cx="124423" cy="124423"/>
          </a:xfrm>
          <a:custGeom>
            <a:avLst/>
            <a:gdLst/>
            <a:ahLst/>
            <a:cxnLst/>
            <a:rect l="l" t="t" r="r" b="b"/>
            <a:pathLst>
              <a:path w="1486" h="1486" extrusionOk="0">
                <a:moveTo>
                  <a:pt x="1486" y="753"/>
                </a:moveTo>
                <a:cubicBezTo>
                  <a:pt x="1486" y="1160"/>
                  <a:pt x="1160" y="1486"/>
                  <a:pt x="753" y="1486"/>
                </a:cubicBezTo>
                <a:cubicBezTo>
                  <a:pt x="346" y="1486"/>
                  <a:pt x="0" y="1160"/>
                  <a:pt x="0" y="753"/>
                </a:cubicBezTo>
                <a:cubicBezTo>
                  <a:pt x="0" y="346"/>
                  <a:pt x="346" y="0"/>
                  <a:pt x="753" y="0"/>
                </a:cubicBezTo>
                <a:cubicBezTo>
                  <a:pt x="1160" y="0"/>
                  <a:pt x="1486" y="346"/>
                  <a:pt x="1486" y="753"/>
                </a:cubicBezTo>
                <a:close/>
              </a:path>
            </a:pathLst>
          </a:custGeom>
          <a:solidFill>
            <a:srgbClr val="5FCA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" name="Google Shape;477;p24">
            <a:extLst>
              <a:ext uri="{FF2B5EF4-FFF2-40B4-BE49-F238E27FC236}">
                <a16:creationId xmlns:a16="http://schemas.microsoft.com/office/drawing/2014/main" id="{05FDD537-B0C5-1087-7441-A5861F978244}"/>
              </a:ext>
            </a:extLst>
          </p:cNvPr>
          <p:cNvSpPr/>
          <p:nvPr/>
        </p:nvSpPr>
        <p:spPr>
          <a:xfrm rot="435230">
            <a:off x="6512800" y="1697784"/>
            <a:ext cx="405588" cy="780447"/>
          </a:xfrm>
          <a:custGeom>
            <a:avLst/>
            <a:gdLst/>
            <a:ahLst/>
            <a:cxnLst/>
            <a:rect l="l" t="t" r="r" b="b"/>
            <a:pathLst>
              <a:path w="4844" h="9321" extrusionOk="0">
                <a:moveTo>
                  <a:pt x="4396" y="5902"/>
                </a:moveTo>
                <a:cubicBezTo>
                  <a:pt x="3806" y="3664"/>
                  <a:pt x="2626" y="1629"/>
                  <a:pt x="977" y="1"/>
                </a:cubicBezTo>
                <a:lnTo>
                  <a:pt x="1" y="978"/>
                </a:lnTo>
                <a:cubicBezTo>
                  <a:pt x="733" y="1710"/>
                  <a:pt x="1364" y="2524"/>
                  <a:pt x="1873" y="3420"/>
                </a:cubicBezTo>
                <a:cubicBezTo>
                  <a:pt x="2402" y="4315"/>
                  <a:pt x="2788" y="5271"/>
                  <a:pt x="3073" y="6268"/>
                </a:cubicBezTo>
                <a:cubicBezTo>
                  <a:pt x="3338" y="7265"/>
                  <a:pt x="3460" y="8283"/>
                  <a:pt x="3460" y="9321"/>
                </a:cubicBezTo>
                <a:lnTo>
                  <a:pt x="4844" y="9321"/>
                </a:lnTo>
                <a:cubicBezTo>
                  <a:pt x="4844" y="8161"/>
                  <a:pt x="4701" y="7021"/>
                  <a:pt x="4396" y="5902"/>
                </a:cubicBezTo>
                <a:close/>
              </a:path>
            </a:pathLst>
          </a:custGeom>
          <a:solidFill>
            <a:srgbClr val="1DAB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" name="Google Shape;478;p24">
            <a:extLst>
              <a:ext uri="{FF2B5EF4-FFF2-40B4-BE49-F238E27FC236}">
                <a16:creationId xmlns:a16="http://schemas.microsoft.com/office/drawing/2014/main" id="{2AD1B21C-1AE5-3D59-604A-93D0B4C1D9F5}"/>
              </a:ext>
            </a:extLst>
          </p:cNvPr>
          <p:cNvSpPr/>
          <p:nvPr/>
        </p:nvSpPr>
        <p:spPr>
          <a:xfrm>
            <a:off x="6600632" y="2444672"/>
            <a:ext cx="349281" cy="389839"/>
          </a:xfrm>
          <a:custGeom>
            <a:avLst/>
            <a:gdLst/>
            <a:ahLst/>
            <a:cxnLst/>
            <a:rect l="l" t="t" r="r" b="b"/>
            <a:pathLst>
              <a:path w="2788" h="2789" extrusionOk="0">
                <a:moveTo>
                  <a:pt x="1404" y="1"/>
                </a:moveTo>
                <a:cubicBezTo>
                  <a:pt x="631" y="1"/>
                  <a:pt x="0" y="631"/>
                  <a:pt x="0" y="1405"/>
                </a:cubicBezTo>
                <a:cubicBezTo>
                  <a:pt x="0" y="2158"/>
                  <a:pt x="631" y="2788"/>
                  <a:pt x="1404" y="2788"/>
                </a:cubicBezTo>
                <a:cubicBezTo>
                  <a:pt x="2178" y="2788"/>
                  <a:pt x="2788" y="2158"/>
                  <a:pt x="2788" y="1405"/>
                </a:cubicBezTo>
                <a:cubicBezTo>
                  <a:pt x="2788" y="631"/>
                  <a:pt x="2178" y="1"/>
                  <a:pt x="14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" name="Google Shape;479;p24">
            <a:extLst>
              <a:ext uri="{FF2B5EF4-FFF2-40B4-BE49-F238E27FC236}">
                <a16:creationId xmlns:a16="http://schemas.microsoft.com/office/drawing/2014/main" id="{661D0539-DDF4-3277-BD1F-3F9B8895AF54}"/>
              </a:ext>
            </a:extLst>
          </p:cNvPr>
          <p:cNvSpPr/>
          <p:nvPr/>
        </p:nvSpPr>
        <p:spPr>
          <a:xfrm>
            <a:off x="6728386" y="2563295"/>
            <a:ext cx="124423" cy="124507"/>
          </a:xfrm>
          <a:custGeom>
            <a:avLst/>
            <a:gdLst/>
            <a:ahLst/>
            <a:cxnLst/>
            <a:rect l="l" t="t" r="r" b="b"/>
            <a:pathLst>
              <a:path w="1486" h="1487" extrusionOk="0">
                <a:moveTo>
                  <a:pt x="1486" y="754"/>
                </a:moveTo>
                <a:cubicBezTo>
                  <a:pt x="1486" y="1161"/>
                  <a:pt x="1160" y="1486"/>
                  <a:pt x="753" y="1486"/>
                </a:cubicBezTo>
                <a:cubicBezTo>
                  <a:pt x="326" y="1486"/>
                  <a:pt x="0" y="1161"/>
                  <a:pt x="0" y="754"/>
                </a:cubicBezTo>
                <a:cubicBezTo>
                  <a:pt x="0" y="326"/>
                  <a:pt x="326" y="1"/>
                  <a:pt x="753" y="1"/>
                </a:cubicBezTo>
                <a:cubicBezTo>
                  <a:pt x="1160" y="1"/>
                  <a:pt x="1486" y="326"/>
                  <a:pt x="1486" y="754"/>
                </a:cubicBezTo>
                <a:close/>
              </a:path>
            </a:pathLst>
          </a:custGeom>
          <a:solidFill>
            <a:srgbClr val="1DAB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DE9F521-1C97-36C6-8466-F0DF6E30A2C5}"/>
              </a:ext>
            </a:extLst>
          </p:cNvPr>
          <p:cNvSpPr txBox="1"/>
          <p:nvPr/>
        </p:nvSpPr>
        <p:spPr>
          <a:xfrm>
            <a:off x="7254472" y="910927"/>
            <a:ext cx="17296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L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Enseignant infirmier train the « tuteur »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2FAF2CDE-FE70-EEF6-D6AF-8FBC211E2B38}"/>
              </a:ext>
            </a:extLst>
          </p:cNvPr>
          <p:cNvSpPr txBox="1"/>
          <p:nvPr/>
        </p:nvSpPr>
        <p:spPr>
          <a:xfrm>
            <a:off x="7552636" y="2023660"/>
            <a:ext cx="14567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L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Renforcement de l’alliance autour de l’étudiant </a:t>
            </a:r>
            <a:endParaRPr lang="fr-FR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4A73114-505E-B7DE-37F5-ECB6B618DE18}"/>
              </a:ext>
            </a:extLst>
          </p:cNvPr>
          <p:cNvSpPr txBox="1"/>
          <p:nvPr/>
        </p:nvSpPr>
        <p:spPr>
          <a:xfrm>
            <a:off x="7435658" y="3304486"/>
            <a:ext cx="156380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L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Consolider les réseaux d’échange des tuteurs </a:t>
            </a:r>
            <a:endParaRPr lang="fr-FR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Google Shape;478;p24">
            <a:extLst>
              <a:ext uri="{FF2B5EF4-FFF2-40B4-BE49-F238E27FC236}">
                <a16:creationId xmlns:a16="http://schemas.microsoft.com/office/drawing/2014/main" id="{B4C8241F-FA70-356F-8DEF-E0BAFBE2E598}"/>
              </a:ext>
            </a:extLst>
          </p:cNvPr>
          <p:cNvSpPr/>
          <p:nvPr/>
        </p:nvSpPr>
        <p:spPr>
          <a:xfrm>
            <a:off x="3050816" y="1345794"/>
            <a:ext cx="349281" cy="389839"/>
          </a:xfrm>
          <a:custGeom>
            <a:avLst/>
            <a:gdLst/>
            <a:ahLst/>
            <a:cxnLst/>
            <a:rect l="l" t="t" r="r" b="b"/>
            <a:pathLst>
              <a:path w="2788" h="2789" extrusionOk="0">
                <a:moveTo>
                  <a:pt x="1404" y="1"/>
                </a:moveTo>
                <a:cubicBezTo>
                  <a:pt x="631" y="1"/>
                  <a:pt x="0" y="631"/>
                  <a:pt x="0" y="1405"/>
                </a:cubicBezTo>
                <a:cubicBezTo>
                  <a:pt x="0" y="2158"/>
                  <a:pt x="631" y="2788"/>
                  <a:pt x="1404" y="2788"/>
                </a:cubicBezTo>
                <a:cubicBezTo>
                  <a:pt x="2178" y="2788"/>
                  <a:pt x="2788" y="2158"/>
                  <a:pt x="2788" y="1405"/>
                </a:cubicBezTo>
                <a:cubicBezTo>
                  <a:pt x="2788" y="631"/>
                  <a:pt x="2178" y="1"/>
                  <a:pt x="14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4" name="Google Shape;471;p24">
            <a:extLst>
              <a:ext uri="{FF2B5EF4-FFF2-40B4-BE49-F238E27FC236}">
                <a16:creationId xmlns:a16="http://schemas.microsoft.com/office/drawing/2014/main" id="{7148E2F3-F02D-B276-4C75-A3A187FA3FC5}"/>
              </a:ext>
            </a:extLst>
          </p:cNvPr>
          <p:cNvSpPr/>
          <p:nvPr/>
        </p:nvSpPr>
        <p:spPr>
          <a:xfrm rot="18637484">
            <a:off x="2392279" y="1179826"/>
            <a:ext cx="875992" cy="373834"/>
          </a:xfrm>
          <a:custGeom>
            <a:avLst/>
            <a:gdLst/>
            <a:ahLst/>
            <a:cxnLst/>
            <a:rect l="l" t="t" r="r" b="b"/>
            <a:pathLst>
              <a:path w="9321" h="4844" extrusionOk="0">
                <a:moveTo>
                  <a:pt x="6594" y="1771"/>
                </a:moveTo>
                <a:cubicBezTo>
                  <a:pt x="5597" y="1181"/>
                  <a:pt x="4518" y="733"/>
                  <a:pt x="3419" y="448"/>
                </a:cubicBezTo>
                <a:cubicBezTo>
                  <a:pt x="2300" y="143"/>
                  <a:pt x="1140" y="1"/>
                  <a:pt x="1" y="1"/>
                </a:cubicBezTo>
                <a:lnTo>
                  <a:pt x="1" y="1384"/>
                </a:lnTo>
                <a:cubicBezTo>
                  <a:pt x="3134" y="1384"/>
                  <a:pt x="6146" y="2626"/>
                  <a:pt x="8344" y="4844"/>
                </a:cubicBezTo>
                <a:lnTo>
                  <a:pt x="9320" y="3867"/>
                </a:lnTo>
                <a:cubicBezTo>
                  <a:pt x="8506" y="3053"/>
                  <a:pt x="7591" y="2341"/>
                  <a:pt x="6594" y="1771"/>
                </a:cubicBezTo>
                <a:close/>
              </a:path>
            </a:pathLst>
          </a:custGeom>
          <a:solidFill>
            <a:srgbClr val="F8EB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8EBA7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7" name="Google Shape;477;p24">
            <a:extLst>
              <a:ext uri="{FF2B5EF4-FFF2-40B4-BE49-F238E27FC236}">
                <a16:creationId xmlns:a16="http://schemas.microsoft.com/office/drawing/2014/main" id="{625B1EF7-8B9A-52A5-CD58-BE1C655F2DD6}"/>
              </a:ext>
            </a:extLst>
          </p:cNvPr>
          <p:cNvSpPr/>
          <p:nvPr/>
        </p:nvSpPr>
        <p:spPr>
          <a:xfrm rot="12535555">
            <a:off x="2081450" y="1819586"/>
            <a:ext cx="405588" cy="780447"/>
          </a:xfrm>
          <a:custGeom>
            <a:avLst/>
            <a:gdLst/>
            <a:ahLst/>
            <a:cxnLst/>
            <a:rect l="l" t="t" r="r" b="b"/>
            <a:pathLst>
              <a:path w="4844" h="9321" extrusionOk="0">
                <a:moveTo>
                  <a:pt x="4396" y="5902"/>
                </a:moveTo>
                <a:cubicBezTo>
                  <a:pt x="3806" y="3664"/>
                  <a:pt x="2626" y="1629"/>
                  <a:pt x="977" y="1"/>
                </a:cubicBezTo>
                <a:lnTo>
                  <a:pt x="1" y="978"/>
                </a:lnTo>
                <a:cubicBezTo>
                  <a:pt x="733" y="1710"/>
                  <a:pt x="1364" y="2524"/>
                  <a:pt x="1873" y="3420"/>
                </a:cubicBezTo>
                <a:cubicBezTo>
                  <a:pt x="2402" y="4315"/>
                  <a:pt x="2788" y="5271"/>
                  <a:pt x="3073" y="6268"/>
                </a:cubicBezTo>
                <a:cubicBezTo>
                  <a:pt x="3338" y="7265"/>
                  <a:pt x="3460" y="8283"/>
                  <a:pt x="3460" y="9321"/>
                </a:cubicBezTo>
                <a:lnTo>
                  <a:pt x="4844" y="9321"/>
                </a:lnTo>
                <a:cubicBezTo>
                  <a:pt x="4844" y="8161"/>
                  <a:pt x="4701" y="7021"/>
                  <a:pt x="4396" y="5902"/>
                </a:cubicBezTo>
                <a:close/>
              </a:path>
            </a:pathLst>
          </a:custGeom>
          <a:solidFill>
            <a:srgbClr val="FAD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8" name="Google Shape;478;p24">
            <a:extLst>
              <a:ext uri="{FF2B5EF4-FFF2-40B4-BE49-F238E27FC236}">
                <a16:creationId xmlns:a16="http://schemas.microsoft.com/office/drawing/2014/main" id="{F7B7DA92-46EC-76EF-6D28-ABF47C322CC9}"/>
              </a:ext>
            </a:extLst>
          </p:cNvPr>
          <p:cNvSpPr/>
          <p:nvPr/>
        </p:nvSpPr>
        <p:spPr>
          <a:xfrm>
            <a:off x="2129499" y="2522123"/>
            <a:ext cx="349281" cy="389839"/>
          </a:xfrm>
          <a:custGeom>
            <a:avLst/>
            <a:gdLst/>
            <a:ahLst/>
            <a:cxnLst/>
            <a:rect l="l" t="t" r="r" b="b"/>
            <a:pathLst>
              <a:path w="2788" h="2789" extrusionOk="0">
                <a:moveTo>
                  <a:pt x="1404" y="1"/>
                </a:moveTo>
                <a:cubicBezTo>
                  <a:pt x="631" y="1"/>
                  <a:pt x="0" y="631"/>
                  <a:pt x="0" y="1405"/>
                </a:cubicBezTo>
                <a:cubicBezTo>
                  <a:pt x="0" y="2158"/>
                  <a:pt x="631" y="2788"/>
                  <a:pt x="1404" y="2788"/>
                </a:cubicBezTo>
                <a:cubicBezTo>
                  <a:pt x="2178" y="2788"/>
                  <a:pt x="2788" y="2158"/>
                  <a:pt x="2788" y="1405"/>
                </a:cubicBezTo>
                <a:cubicBezTo>
                  <a:pt x="2788" y="631"/>
                  <a:pt x="2178" y="1"/>
                  <a:pt x="14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9" name="Google Shape;473;p24">
            <a:extLst>
              <a:ext uri="{FF2B5EF4-FFF2-40B4-BE49-F238E27FC236}">
                <a16:creationId xmlns:a16="http://schemas.microsoft.com/office/drawing/2014/main" id="{0110059A-9700-E2CF-24D7-C2E64003EA4B}"/>
              </a:ext>
            </a:extLst>
          </p:cNvPr>
          <p:cNvSpPr/>
          <p:nvPr/>
        </p:nvSpPr>
        <p:spPr>
          <a:xfrm>
            <a:off x="2241927" y="2669129"/>
            <a:ext cx="124423" cy="124423"/>
          </a:xfrm>
          <a:custGeom>
            <a:avLst/>
            <a:gdLst/>
            <a:ahLst/>
            <a:cxnLst/>
            <a:rect l="l" t="t" r="r" b="b"/>
            <a:pathLst>
              <a:path w="1486" h="1486" extrusionOk="0">
                <a:moveTo>
                  <a:pt x="1486" y="733"/>
                </a:moveTo>
                <a:cubicBezTo>
                  <a:pt x="1486" y="1140"/>
                  <a:pt x="1140" y="1486"/>
                  <a:pt x="733" y="1486"/>
                </a:cubicBezTo>
                <a:cubicBezTo>
                  <a:pt x="326" y="1486"/>
                  <a:pt x="0" y="1140"/>
                  <a:pt x="0" y="733"/>
                </a:cubicBezTo>
                <a:cubicBezTo>
                  <a:pt x="0" y="326"/>
                  <a:pt x="326" y="0"/>
                  <a:pt x="733" y="0"/>
                </a:cubicBezTo>
                <a:cubicBezTo>
                  <a:pt x="1140" y="0"/>
                  <a:pt x="1486" y="326"/>
                  <a:pt x="1486" y="733"/>
                </a:cubicBezTo>
                <a:close/>
              </a:path>
            </a:pathLst>
          </a:custGeom>
          <a:solidFill>
            <a:srgbClr val="FACE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" name="Google Shape;474;p24">
            <a:extLst>
              <a:ext uri="{FF2B5EF4-FFF2-40B4-BE49-F238E27FC236}">
                <a16:creationId xmlns:a16="http://schemas.microsoft.com/office/drawing/2014/main" id="{DCE78818-2437-6884-3F0B-210072C42AA7}"/>
              </a:ext>
            </a:extLst>
          </p:cNvPr>
          <p:cNvSpPr/>
          <p:nvPr/>
        </p:nvSpPr>
        <p:spPr>
          <a:xfrm rot="6955987">
            <a:off x="2407653" y="2838446"/>
            <a:ext cx="405588" cy="782122"/>
          </a:xfrm>
          <a:custGeom>
            <a:avLst/>
            <a:gdLst/>
            <a:ahLst/>
            <a:cxnLst/>
            <a:rect l="l" t="t" r="r" b="b"/>
            <a:pathLst>
              <a:path w="4844" h="9341" extrusionOk="0">
                <a:moveTo>
                  <a:pt x="3460" y="1"/>
                </a:moveTo>
                <a:cubicBezTo>
                  <a:pt x="3460" y="1038"/>
                  <a:pt x="3338" y="2056"/>
                  <a:pt x="3073" y="3053"/>
                </a:cubicBezTo>
                <a:cubicBezTo>
                  <a:pt x="2809" y="4070"/>
                  <a:pt x="2402" y="5027"/>
                  <a:pt x="1873" y="5922"/>
                </a:cubicBezTo>
                <a:cubicBezTo>
                  <a:pt x="1364" y="6817"/>
                  <a:pt x="733" y="7631"/>
                  <a:pt x="1" y="8364"/>
                </a:cubicBezTo>
                <a:lnTo>
                  <a:pt x="977" y="9341"/>
                </a:lnTo>
                <a:cubicBezTo>
                  <a:pt x="2626" y="7692"/>
                  <a:pt x="3786" y="5658"/>
                  <a:pt x="4396" y="3419"/>
                </a:cubicBezTo>
                <a:cubicBezTo>
                  <a:pt x="4701" y="2300"/>
                  <a:pt x="4844" y="1161"/>
                  <a:pt x="4844" y="1"/>
                </a:cubicBezTo>
                <a:close/>
              </a:path>
            </a:pathLst>
          </a:custGeom>
          <a:solidFill>
            <a:srgbClr val="FACE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1" name="Google Shape;478;p24">
            <a:extLst>
              <a:ext uri="{FF2B5EF4-FFF2-40B4-BE49-F238E27FC236}">
                <a16:creationId xmlns:a16="http://schemas.microsoft.com/office/drawing/2014/main" id="{24C462B7-C3CF-DE18-AD75-4A2A1DA111C6}"/>
              </a:ext>
            </a:extLst>
          </p:cNvPr>
          <p:cNvSpPr/>
          <p:nvPr/>
        </p:nvSpPr>
        <p:spPr>
          <a:xfrm>
            <a:off x="2221568" y="1475572"/>
            <a:ext cx="349281" cy="389839"/>
          </a:xfrm>
          <a:custGeom>
            <a:avLst/>
            <a:gdLst/>
            <a:ahLst/>
            <a:cxnLst/>
            <a:rect l="l" t="t" r="r" b="b"/>
            <a:pathLst>
              <a:path w="2788" h="2789" extrusionOk="0">
                <a:moveTo>
                  <a:pt x="1404" y="1"/>
                </a:moveTo>
                <a:cubicBezTo>
                  <a:pt x="631" y="1"/>
                  <a:pt x="0" y="631"/>
                  <a:pt x="0" y="1405"/>
                </a:cubicBezTo>
                <a:cubicBezTo>
                  <a:pt x="0" y="2158"/>
                  <a:pt x="631" y="2788"/>
                  <a:pt x="1404" y="2788"/>
                </a:cubicBezTo>
                <a:cubicBezTo>
                  <a:pt x="2178" y="2788"/>
                  <a:pt x="2788" y="2158"/>
                  <a:pt x="2788" y="1405"/>
                </a:cubicBezTo>
                <a:cubicBezTo>
                  <a:pt x="2788" y="631"/>
                  <a:pt x="2178" y="1"/>
                  <a:pt x="14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5" name="Google Shape;473;p24">
            <a:extLst>
              <a:ext uri="{FF2B5EF4-FFF2-40B4-BE49-F238E27FC236}">
                <a16:creationId xmlns:a16="http://schemas.microsoft.com/office/drawing/2014/main" id="{1C9FCE8D-7A15-774F-9663-3E793E29946A}"/>
              </a:ext>
            </a:extLst>
          </p:cNvPr>
          <p:cNvSpPr/>
          <p:nvPr/>
        </p:nvSpPr>
        <p:spPr>
          <a:xfrm>
            <a:off x="2341016" y="1635912"/>
            <a:ext cx="124423" cy="124423"/>
          </a:xfrm>
          <a:custGeom>
            <a:avLst/>
            <a:gdLst/>
            <a:ahLst/>
            <a:cxnLst/>
            <a:rect l="l" t="t" r="r" b="b"/>
            <a:pathLst>
              <a:path w="1486" h="1486" extrusionOk="0">
                <a:moveTo>
                  <a:pt x="1486" y="733"/>
                </a:moveTo>
                <a:cubicBezTo>
                  <a:pt x="1486" y="1140"/>
                  <a:pt x="1140" y="1486"/>
                  <a:pt x="733" y="1486"/>
                </a:cubicBezTo>
                <a:cubicBezTo>
                  <a:pt x="326" y="1486"/>
                  <a:pt x="0" y="1140"/>
                  <a:pt x="0" y="733"/>
                </a:cubicBezTo>
                <a:cubicBezTo>
                  <a:pt x="0" y="326"/>
                  <a:pt x="326" y="0"/>
                  <a:pt x="733" y="0"/>
                </a:cubicBezTo>
                <a:cubicBezTo>
                  <a:pt x="1140" y="0"/>
                  <a:pt x="1486" y="326"/>
                  <a:pt x="1486" y="733"/>
                </a:cubicBezTo>
                <a:close/>
              </a:path>
            </a:pathLst>
          </a:custGeom>
          <a:solidFill>
            <a:srgbClr val="F8EB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2" name="Google Shape;468;p24">
            <a:extLst>
              <a:ext uri="{FF2B5EF4-FFF2-40B4-BE49-F238E27FC236}">
                <a16:creationId xmlns:a16="http://schemas.microsoft.com/office/drawing/2014/main" id="{A985F9CC-DDF1-A961-75BE-0AD84BB8A97E}"/>
              </a:ext>
            </a:extLst>
          </p:cNvPr>
          <p:cNvSpPr/>
          <p:nvPr/>
        </p:nvSpPr>
        <p:spPr>
          <a:xfrm rot="1806262">
            <a:off x="3122490" y="3537565"/>
            <a:ext cx="780447" cy="405588"/>
          </a:xfrm>
          <a:custGeom>
            <a:avLst/>
            <a:gdLst/>
            <a:ahLst/>
            <a:cxnLst/>
            <a:rect l="l" t="t" r="r" b="b"/>
            <a:pathLst>
              <a:path w="9321" h="4844" extrusionOk="0">
                <a:moveTo>
                  <a:pt x="8344" y="1"/>
                </a:moveTo>
                <a:cubicBezTo>
                  <a:pt x="6146" y="2219"/>
                  <a:pt x="3134" y="3460"/>
                  <a:pt x="1" y="3460"/>
                </a:cubicBezTo>
                <a:lnTo>
                  <a:pt x="1" y="4844"/>
                </a:lnTo>
                <a:cubicBezTo>
                  <a:pt x="1140" y="4844"/>
                  <a:pt x="2300" y="4681"/>
                  <a:pt x="3419" y="4396"/>
                </a:cubicBezTo>
                <a:cubicBezTo>
                  <a:pt x="5658" y="3786"/>
                  <a:pt x="7693" y="2606"/>
                  <a:pt x="9320" y="978"/>
                </a:cubicBezTo>
                <a:close/>
              </a:path>
            </a:pathLst>
          </a:custGeom>
          <a:solidFill>
            <a:srgbClr val="FFB9A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3" name="Google Shape;478;p24">
            <a:extLst>
              <a:ext uri="{FF2B5EF4-FFF2-40B4-BE49-F238E27FC236}">
                <a16:creationId xmlns:a16="http://schemas.microsoft.com/office/drawing/2014/main" id="{A4473D1F-A9D9-7C99-8CAE-C0CA44724897}"/>
              </a:ext>
            </a:extLst>
          </p:cNvPr>
          <p:cNvSpPr/>
          <p:nvPr/>
        </p:nvSpPr>
        <p:spPr>
          <a:xfrm>
            <a:off x="2789808" y="3396116"/>
            <a:ext cx="349281" cy="389839"/>
          </a:xfrm>
          <a:custGeom>
            <a:avLst/>
            <a:gdLst/>
            <a:ahLst/>
            <a:cxnLst/>
            <a:rect l="l" t="t" r="r" b="b"/>
            <a:pathLst>
              <a:path w="2788" h="2789" extrusionOk="0">
                <a:moveTo>
                  <a:pt x="1404" y="1"/>
                </a:moveTo>
                <a:cubicBezTo>
                  <a:pt x="631" y="1"/>
                  <a:pt x="0" y="631"/>
                  <a:pt x="0" y="1405"/>
                </a:cubicBezTo>
                <a:cubicBezTo>
                  <a:pt x="0" y="2158"/>
                  <a:pt x="631" y="2788"/>
                  <a:pt x="1404" y="2788"/>
                </a:cubicBezTo>
                <a:cubicBezTo>
                  <a:pt x="2178" y="2788"/>
                  <a:pt x="2788" y="2158"/>
                  <a:pt x="2788" y="1405"/>
                </a:cubicBezTo>
                <a:cubicBezTo>
                  <a:pt x="2788" y="631"/>
                  <a:pt x="2178" y="1"/>
                  <a:pt x="14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4" name="Google Shape;473;p24">
            <a:extLst>
              <a:ext uri="{FF2B5EF4-FFF2-40B4-BE49-F238E27FC236}">
                <a16:creationId xmlns:a16="http://schemas.microsoft.com/office/drawing/2014/main" id="{C69FB579-69B0-3080-DB16-F953B107BCB0}"/>
              </a:ext>
            </a:extLst>
          </p:cNvPr>
          <p:cNvSpPr/>
          <p:nvPr/>
        </p:nvSpPr>
        <p:spPr>
          <a:xfrm>
            <a:off x="2902236" y="3543122"/>
            <a:ext cx="124423" cy="124423"/>
          </a:xfrm>
          <a:custGeom>
            <a:avLst/>
            <a:gdLst/>
            <a:ahLst/>
            <a:cxnLst/>
            <a:rect l="l" t="t" r="r" b="b"/>
            <a:pathLst>
              <a:path w="1486" h="1486" extrusionOk="0">
                <a:moveTo>
                  <a:pt x="1486" y="733"/>
                </a:moveTo>
                <a:cubicBezTo>
                  <a:pt x="1486" y="1140"/>
                  <a:pt x="1140" y="1486"/>
                  <a:pt x="733" y="1486"/>
                </a:cubicBezTo>
                <a:cubicBezTo>
                  <a:pt x="326" y="1486"/>
                  <a:pt x="0" y="1140"/>
                  <a:pt x="0" y="733"/>
                </a:cubicBezTo>
                <a:cubicBezTo>
                  <a:pt x="0" y="326"/>
                  <a:pt x="326" y="0"/>
                  <a:pt x="733" y="0"/>
                </a:cubicBezTo>
                <a:cubicBezTo>
                  <a:pt x="1140" y="0"/>
                  <a:pt x="1486" y="326"/>
                  <a:pt x="1486" y="733"/>
                </a:cubicBezTo>
                <a:close/>
              </a:path>
            </a:pathLst>
          </a:custGeom>
          <a:solidFill>
            <a:srgbClr val="FFA3A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0C4F12C3-26FF-E587-7C0F-56490F168637}"/>
              </a:ext>
            </a:extLst>
          </p:cNvPr>
          <p:cNvCxnSpPr>
            <a:cxnSpLocks/>
          </p:cNvCxnSpPr>
          <p:nvPr/>
        </p:nvCxnSpPr>
        <p:spPr>
          <a:xfrm>
            <a:off x="1394861" y="1265476"/>
            <a:ext cx="5871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53621886-D605-276E-7E6E-D80703BC1D07}"/>
              </a:ext>
            </a:extLst>
          </p:cNvPr>
          <p:cNvCxnSpPr>
            <a:cxnSpLocks/>
          </p:cNvCxnSpPr>
          <p:nvPr/>
        </p:nvCxnSpPr>
        <p:spPr>
          <a:xfrm>
            <a:off x="1982031" y="1265476"/>
            <a:ext cx="348351" cy="3291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C65F536F-68D3-09B9-0FE3-D65C8579712D}"/>
              </a:ext>
            </a:extLst>
          </p:cNvPr>
          <p:cNvCxnSpPr>
            <a:cxnSpLocks/>
          </p:cNvCxnSpPr>
          <p:nvPr/>
        </p:nvCxnSpPr>
        <p:spPr>
          <a:xfrm>
            <a:off x="2032395" y="2598198"/>
            <a:ext cx="165533" cy="896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A2BA970D-2BA0-024D-E8D8-5D151573110F}"/>
              </a:ext>
            </a:extLst>
          </p:cNvPr>
          <p:cNvCxnSpPr>
            <a:cxnSpLocks/>
          </p:cNvCxnSpPr>
          <p:nvPr/>
        </p:nvCxnSpPr>
        <p:spPr>
          <a:xfrm>
            <a:off x="1445225" y="2598198"/>
            <a:ext cx="5871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BB5773BE-1CF1-A45F-0847-1E837A347FC4}"/>
              </a:ext>
            </a:extLst>
          </p:cNvPr>
          <p:cNvCxnSpPr>
            <a:cxnSpLocks/>
          </p:cNvCxnSpPr>
          <p:nvPr/>
        </p:nvCxnSpPr>
        <p:spPr>
          <a:xfrm flipV="1">
            <a:off x="2692188" y="3682335"/>
            <a:ext cx="181423" cy="1386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BEEC928F-52D5-1A75-35E9-6D0CD0F43271}"/>
              </a:ext>
            </a:extLst>
          </p:cNvPr>
          <p:cNvCxnSpPr>
            <a:cxnSpLocks/>
          </p:cNvCxnSpPr>
          <p:nvPr/>
        </p:nvCxnSpPr>
        <p:spPr>
          <a:xfrm>
            <a:off x="2102623" y="3821635"/>
            <a:ext cx="5871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ACBF559D-400E-2A5C-21A4-AC3080478C34}"/>
              </a:ext>
            </a:extLst>
          </p:cNvPr>
          <p:cNvSpPr txBox="1"/>
          <p:nvPr/>
        </p:nvSpPr>
        <p:spPr>
          <a:xfrm>
            <a:off x="111019" y="3501755"/>
            <a:ext cx="236776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L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Flexibilité et orientation selon </a:t>
            </a:r>
          </a:p>
          <a:p>
            <a:r>
              <a:rPr lang="fr-L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projet professionnel de l‘étudiant </a:t>
            </a:r>
            <a:endParaRPr lang="fr-FR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06403CD7-7C9E-4BFF-9766-A16891EB5CFA}"/>
              </a:ext>
            </a:extLst>
          </p:cNvPr>
          <p:cNvSpPr txBox="1"/>
          <p:nvPr/>
        </p:nvSpPr>
        <p:spPr>
          <a:xfrm>
            <a:off x="111019" y="2439318"/>
            <a:ext cx="13169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>
                <a:effectLst/>
                <a:latin typeface="-apple-system"/>
              </a:defRPr>
            </a:lvl1pPr>
          </a:lstStyle>
          <a:p>
            <a:r>
              <a:rPr lang="fr-LU" sz="1600" b="1" dirty="0">
                <a:latin typeface="Calibri" panose="020F0502020204030204" pitchFamily="34" charset="0"/>
                <a:cs typeface="Calibri" panose="020F0502020204030204" pitchFamily="34" charset="0"/>
              </a:rPr>
              <a:t>Mutualiser les efforts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10B5E2EC-BF6C-68D1-A2C2-62FA36FFD16D}"/>
              </a:ext>
            </a:extLst>
          </p:cNvPr>
          <p:cNvSpPr txBox="1"/>
          <p:nvPr/>
        </p:nvSpPr>
        <p:spPr>
          <a:xfrm>
            <a:off x="159869" y="1112720"/>
            <a:ext cx="13299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L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Ouverture de l'école </a:t>
            </a:r>
            <a:endParaRPr lang="fr-FR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0E91A2A-2659-EA6C-CFC0-2D2AA9FF0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3829" y="1375398"/>
            <a:ext cx="3688379" cy="196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2447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629F84DC-04B2-AE17-6431-9E103818236C}"/>
              </a:ext>
            </a:extLst>
          </p:cNvPr>
          <p:cNvSpPr txBox="1"/>
          <p:nvPr/>
        </p:nvSpPr>
        <p:spPr>
          <a:xfrm>
            <a:off x="86916" y="700088"/>
            <a:ext cx="9101138" cy="4420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>
              <a:defRPr/>
            </a:pPr>
            <a:r>
              <a:rPr lang="en-US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Anderson, L. W., &amp; Krathwohl, D. R. (2001). </a:t>
            </a:r>
            <a:r>
              <a:rPr lang="en-US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taxonomy for learning, teaching, and assessing: A revision of Bloom's taxonomy of educational objectives</a:t>
            </a:r>
            <a:r>
              <a:rPr lang="en-US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New York: Longman. </a:t>
            </a:r>
            <a:endParaRPr lang="fr-FR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endParaRPr lang="fr-LU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Barth, B.-M. (2004). Le savoir en construction. Retz.</a:t>
            </a:r>
          </a:p>
          <a:p>
            <a:pPr defTabSz="685800">
              <a:defRPr/>
            </a:pPr>
            <a:endParaRPr lang="fr-LU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Bernard J. M., Goodyear R. K. (2019). </a:t>
            </a:r>
            <a:r>
              <a:rPr lang="fr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Fundamentals of </a:t>
            </a:r>
            <a:r>
              <a:rPr lang="fr-LU" sz="1125" i="1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supervision (6th </a:t>
            </a:r>
            <a:r>
              <a:rPr lang="fr-LU" sz="1125" i="1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fr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.).</a:t>
            </a: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Pearson.</a:t>
            </a:r>
          </a:p>
          <a:p>
            <a:pPr defTabSz="685800">
              <a:defRPr/>
            </a:pPr>
            <a:endParaRPr lang="fr-LU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r>
              <a:rPr lang="fr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Colognesi</a:t>
            </a: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S., Lenoir, G., &amp; Van </a:t>
            </a:r>
            <a:r>
              <a:rPr lang="fr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Nieuwenhoven</a:t>
            </a: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C. (2018). Approcher le genre « agir superviseur » : quand des superviseurs expliquent ce qu’ils font pour accompagner leurs stagiaires. </a:t>
            </a:r>
            <a:r>
              <a:rPr lang="fr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Évaluer. Journal international de recherche en éducation et formation,</a:t>
            </a: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4(2), 27-46.</a:t>
            </a:r>
          </a:p>
          <a:p>
            <a:pPr defTabSz="685800">
              <a:defRPr/>
            </a:pPr>
            <a:endParaRPr lang="fr-FR" altLang="lb-LU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Collins, A., Brown, J. S., &amp; </a:t>
            </a:r>
            <a:r>
              <a:rPr lang="fr-FR" altLang="lb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Holum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A. (1991). Cognitive </a:t>
            </a:r>
            <a:r>
              <a:rPr lang="fr-FR" altLang="lb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apprenticeship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altLang="lb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Making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lb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thinking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visible. </a:t>
            </a:r>
            <a:r>
              <a:rPr lang="fr-FR" altLang="lb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 </a:t>
            </a:r>
            <a:r>
              <a:rPr lang="fr-FR" altLang="lb-LU" sz="1125" i="1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Educator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15(3), 6–11, 38–46. </a:t>
            </a:r>
          </a:p>
          <a:p>
            <a:pPr defTabSz="685800">
              <a:defRPr/>
            </a:pPr>
            <a:endParaRPr lang="fr-FR" altLang="lb-LU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Houssaye, J. (2015). </a:t>
            </a:r>
            <a:r>
              <a:rPr lang="fr-FR" altLang="lb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triangle </a:t>
            </a:r>
            <a:r>
              <a:rPr lang="fr-FR" altLang="lb-LU" sz="1125" i="1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pédagogique</a:t>
            </a:r>
            <a:r>
              <a:rPr lang="fr-FR" altLang="lb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Les </a:t>
            </a:r>
            <a:r>
              <a:rPr lang="fr-FR" altLang="lb-LU" sz="1125" i="1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différentes</a:t>
            </a:r>
            <a:r>
              <a:rPr lang="fr-FR" altLang="lb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facettes de la </a:t>
            </a:r>
            <a:r>
              <a:rPr lang="fr-FR" altLang="lb-LU" sz="1125" i="1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pédagogie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Issy-les-Moulineaux: ESF </a:t>
            </a:r>
            <a:r>
              <a:rPr lang="fr-FR" altLang="lb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éditeur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CH" altLang="fr-FR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endParaRPr lang="fr-LU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r>
              <a:rPr lang="fr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Lechasseur</a:t>
            </a: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K. (2023). </a:t>
            </a:r>
            <a:r>
              <a:rPr lang="fr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Supervision de stage en milieu clinique. </a:t>
            </a: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Chenelière Éducation.</a:t>
            </a:r>
          </a:p>
          <a:p>
            <a:pPr defTabSz="685800">
              <a:defRPr/>
            </a:pPr>
            <a:endParaRPr lang="fr-LU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Poteaux, N. et </a:t>
            </a:r>
            <a:r>
              <a:rPr lang="fr-FR" altLang="lb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Pelaccia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altLang="lb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(2016). Favoriser le transfert des apprentissages de la salle de cours au milieu de soins. Dans </a:t>
            </a:r>
            <a:r>
              <a:rPr lang="fr-FR" altLang="lb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Pelaccia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altLang="lb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Comment (mieux) former et évaluer les étudiants en médecine et en sciences de la santé </a:t>
            </a:r>
            <a:r>
              <a:rPr lang="fr-FR" altLang="lb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(477 p.). Paris : De Boeck Supérieur</a:t>
            </a:r>
          </a:p>
          <a:p>
            <a:pPr defTabSz="685800">
              <a:defRPr/>
            </a:pPr>
            <a:endParaRPr lang="fr-LU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r>
              <a:rPr lang="fr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Vierset</a:t>
            </a: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V., Bédard, D., &amp; </a:t>
            </a:r>
            <a:r>
              <a:rPr lang="fr-LU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Foidart</a:t>
            </a: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J.-M. (2009). La psychosociologie : un cadre interprétatif de la fonction de tuteur dans un dispositif d’apprentissage par problèmes. </a:t>
            </a:r>
            <a:r>
              <a:rPr lang="fr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Pédagogie Médicale</a:t>
            </a: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LU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LU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(10), 211-228.</a:t>
            </a:r>
          </a:p>
          <a:p>
            <a:pPr defTabSz="685800">
              <a:defRPr/>
            </a:pPr>
            <a:endParaRPr lang="fr-LU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defRPr/>
            </a:pPr>
            <a:r>
              <a:rPr lang="en-US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Vygotsky, L. S. (1978). </a:t>
            </a:r>
            <a:r>
              <a:rPr lang="en-US" sz="1125" i="1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Mind in society: The development of higher psychological processes</a:t>
            </a:r>
            <a:r>
              <a:rPr lang="en-US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Cambridge, MA: Harvard University Press.</a:t>
            </a:r>
          </a:p>
          <a:p>
            <a:pPr defTabSz="685800">
              <a:defRPr/>
            </a:pPr>
            <a:endParaRPr lang="en-US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defTabSz="685800">
              <a:defRPr/>
            </a:pPr>
            <a:r>
              <a:rPr lang="en-US" sz="1125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Credits : </a:t>
            </a:r>
            <a:r>
              <a:rPr lang="en-US" sz="1125" dirty="0" err="1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Slidesgo</a:t>
            </a:r>
            <a:endParaRPr lang="fr-FR" sz="1125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3D1E038-2E61-1C86-A6D5-587575B3F66B}"/>
              </a:ext>
            </a:extLst>
          </p:cNvPr>
          <p:cNvSpPr txBox="1">
            <a:spLocks/>
          </p:cNvSpPr>
          <p:nvPr/>
        </p:nvSpPr>
        <p:spPr>
          <a:xfrm>
            <a:off x="2425303" y="9526"/>
            <a:ext cx="6718697" cy="57507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ter SemiBold"/>
              <a:buNone/>
              <a:defRPr sz="3500" b="0" i="0" u="none" strike="noStrike" cap="none">
                <a:solidFill>
                  <a:schemeClr val="dk1"/>
                </a:solidFill>
                <a:latin typeface="Inter SemiBold"/>
                <a:ea typeface="Inter SemiBold"/>
                <a:cs typeface="Inter SemiBold"/>
                <a:sym typeface="Inter Semi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ter SemiBold"/>
              <a:buNone/>
              <a:defRPr sz="3500" b="0" i="0" u="none" strike="noStrike" cap="none">
                <a:solidFill>
                  <a:schemeClr val="dk1"/>
                </a:solidFill>
                <a:latin typeface="Inter SemiBold"/>
                <a:ea typeface="Inter SemiBold"/>
                <a:cs typeface="Inter SemiBold"/>
                <a:sym typeface="Inter Semi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ter SemiBold"/>
              <a:buNone/>
              <a:defRPr sz="3500" b="0" i="0" u="none" strike="noStrike" cap="none">
                <a:solidFill>
                  <a:schemeClr val="dk1"/>
                </a:solidFill>
                <a:latin typeface="Inter SemiBold"/>
                <a:ea typeface="Inter SemiBold"/>
                <a:cs typeface="Inter SemiBold"/>
                <a:sym typeface="Inter Semi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ter SemiBold"/>
              <a:buNone/>
              <a:defRPr sz="3500" b="0" i="0" u="none" strike="noStrike" cap="none">
                <a:solidFill>
                  <a:schemeClr val="dk1"/>
                </a:solidFill>
                <a:latin typeface="Inter SemiBold"/>
                <a:ea typeface="Inter SemiBold"/>
                <a:cs typeface="Inter SemiBold"/>
                <a:sym typeface="Inter Semi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ter SemiBold"/>
              <a:buNone/>
              <a:defRPr sz="3500" b="0" i="0" u="none" strike="noStrike" cap="none">
                <a:solidFill>
                  <a:schemeClr val="dk1"/>
                </a:solidFill>
                <a:latin typeface="Inter SemiBold"/>
                <a:ea typeface="Inter SemiBold"/>
                <a:cs typeface="Inter SemiBold"/>
                <a:sym typeface="Inter Semi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ter SemiBold"/>
              <a:buNone/>
              <a:defRPr sz="3500" b="0" i="0" u="none" strike="noStrike" cap="none">
                <a:solidFill>
                  <a:schemeClr val="dk1"/>
                </a:solidFill>
                <a:latin typeface="Inter SemiBold"/>
                <a:ea typeface="Inter SemiBold"/>
                <a:cs typeface="Inter SemiBold"/>
                <a:sym typeface="Inter Semi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ter SemiBold"/>
              <a:buNone/>
              <a:defRPr sz="3500" b="0" i="0" u="none" strike="noStrike" cap="none">
                <a:solidFill>
                  <a:schemeClr val="dk1"/>
                </a:solidFill>
                <a:latin typeface="Inter SemiBold"/>
                <a:ea typeface="Inter SemiBold"/>
                <a:cs typeface="Inter SemiBold"/>
                <a:sym typeface="Inter Semi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ter SemiBold"/>
              <a:buNone/>
              <a:defRPr sz="3500" b="0" i="0" u="none" strike="noStrike" cap="none">
                <a:solidFill>
                  <a:schemeClr val="dk1"/>
                </a:solidFill>
                <a:latin typeface="Inter SemiBold"/>
                <a:ea typeface="Inter SemiBold"/>
                <a:cs typeface="Inter SemiBold"/>
                <a:sym typeface="Inter Semi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ter SemiBold"/>
              <a:buNone/>
              <a:defRPr sz="3500" b="0" i="0" u="none" strike="noStrike" cap="none">
                <a:solidFill>
                  <a:schemeClr val="dk1"/>
                </a:solidFill>
                <a:latin typeface="Inter SemiBold"/>
                <a:ea typeface="Inter SemiBold"/>
                <a:cs typeface="Inter SemiBold"/>
                <a:sym typeface="Inter SemiBold"/>
              </a:defRPr>
            </a:lvl9pPr>
          </a:lstStyle>
          <a:p>
            <a:pPr defTabSz="685800">
              <a:buClr>
                <a:srgbClr val="0B3656"/>
              </a:buClr>
              <a:defRPr/>
            </a:pPr>
            <a:endParaRPr lang="fr-LU" sz="3600" b="1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ea typeface="Fira Sans"/>
              <a:cs typeface="Calibri" panose="020F0502020204030204" pitchFamily="34" charset="0"/>
              <a:sym typeface="Fira Sans"/>
            </a:endParaRPr>
          </a:p>
        </p:txBody>
      </p:sp>
      <p:sp>
        <p:nvSpPr>
          <p:cNvPr id="3" name="Google Shape;793;p58">
            <a:extLst>
              <a:ext uri="{FF2B5EF4-FFF2-40B4-BE49-F238E27FC236}">
                <a16:creationId xmlns:a16="http://schemas.microsoft.com/office/drawing/2014/main" id="{17A8333B-95F3-5459-F0E0-1EF776672160}"/>
              </a:ext>
            </a:extLst>
          </p:cNvPr>
          <p:cNvSpPr txBox="1">
            <a:spLocks/>
          </p:cNvSpPr>
          <p:nvPr/>
        </p:nvSpPr>
        <p:spPr bwMode="auto">
          <a:xfrm>
            <a:off x="0" y="159494"/>
            <a:ext cx="9144000" cy="572691"/>
          </a:xfrm>
          <a:prstGeom prst="rect">
            <a:avLst/>
          </a:prstGeom>
          <a:solidFill>
            <a:schemeClr val="accent6">
              <a:lumMod val="95000"/>
              <a:alpha val="80000"/>
            </a:schemeClr>
          </a:solidFill>
          <a:ln>
            <a:noFill/>
          </a:ln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eaLnBrk="1" fontAlgn="auto" hangingPunct="1">
              <a:buClr>
                <a:schemeClr val="dk1"/>
              </a:buClr>
              <a:buSzPts val="3500"/>
              <a:buFont typeface="Inter SemiBold"/>
              <a:buNone/>
              <a:defRPr sz="2625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  <a:sym typeface="Arial" panose="020B0604020202020204" pitchFamily="34" charset="0"/>
              </a:defRPr>
            </a:lvl1pPr>
            <a:lvl2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2pPr>
            <a:lvl3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3pPr>
            <a:lvl4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4pPr>
            <a:lvl5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5pPr>
            <a:lvl6pPr algn="r">
              <a:buSzPts val="3500"/>
              <a:buNone/>
            </a:lvl6pPr>
            <a:lvl7pPr algn="r">
              <a:buSzPts val="3500"/>
              <a:buNone/>
            </a:lvl7pPr>
            <a:lvl8pPr algn="r">
              <a:buSzPts val="3500"/>
              <a:buNone/>
            </a:lvl8pPr>
            <a:lvl9pPr algn="r">
              <a:buSzPts val="3500"/>
              <a:buNone/>
            </a:lvl9pPr>
          </a:lstStyle>
          <a:p>
            <a:r>
              <a:rPr lang="fr-LU" dirty="0"/>
              <a:t>Références bibliographiques</a:t>
            </a:r>
          </a:p>
        </p:txBody>
      </p:sp>
      <p:pic>
        <p:nvPicPr>
          <p:cNvPr id="74753" name="Graphique 10" descr="Livres avec un remplissage uni">
            <a:extLst>
              <a:ext uri="{FF2B5EF4-FFF2-40B4-BE49-F238E27FC236}">
                <a16:creationId xmlns:a16="http://schemas.microsoft.com/office/drawing/2014/main" id="{FBFCC20E-0529-07F5-0BBF-1C7CC73BF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89" y="192881"/>
            <a:ext cx="507207" cy="50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793;p58">
            <a:extLst>
              <a:ext uri="{FF2B5EF4-FFF2-40B4-BE49-F238E27FC236}">
                <a16:creationId xmlns:a16="http://schemas.microsoft.com/office/drawing/2014/main" id="{ED1CDB90-CA00-9470-B63A-E7FD048102A1}"/>
              </a:ext>
            </a:extLst>
          </p:cNvPr>
          <p:cNvSpPr txBox="1">
            <a:spLocks/>
          </p:cNvSpPr>
          <p:nvPr/>
        </p:nvSpPr>
        <p:spPr bwMode="auto">
          <a:xfrm>
            <a:off x="0" y="159494"/>
            <a:ext cx="9144000" cy="572691"/>
          </a:xfrm>
          <a:prstGeom prst="rect">
            <a:avLst/>
          </a:prstGeom>
          <a:solidFill>
            <a:schemeClr val="accent6">
              <a:lumMod val="95000"/>
              <a:alpha val="80000"/>
            </a:schemeClr>
          </a:solidFill>
          <a:ln>
            <a:noFill/>
          </a:ln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eaLnBrk="1" fontAlgn="auto" hangingPunct="1">
              <a:buClr>
                <a:schemeClr val="dk1"/>
              </a:buClr>
              <a:buSzPts val="3500"/>
              <a:buFont typeface="Inter SemiBold"/>
              <a:buNone/>
              <a:defRPr sz="2625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  <a:sym typeface="Arial" panose="020B0604020202020204" pitchFamily="34" charset="0"/>
              </a:defRPr>
            </a:lvl1pPr>
            <a:lvl2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2pPr>
            <a:lvl3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3pPr>
            <a:lvl4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4pPr>
            <a:lvl5pPr algn="r" eaLnBrk="0" fontAlgn="base" hangingPunct="0">
              <a:buSzPts val="3500"/>
              <a:buFont typeface="Arial" panose="020B0604020202020204" pitchFamily="34" charset="0"/>
              <a:buNone/>
              <a:defRPr>
                <a:sym typeface="Arial" panose="020B0604020202020204" pitchFamily="34" charset="0"/>
              </a:defRPr>
            </a:lvl5pPr>
            <a:lvl6pPr algn="r">
              <a:buSzPts val="3500"/>
              <a:buNone/>
            </a:lvl6pPr>
            <a:lvl7pPr algn="r">
              <a:buSzPts val="3500"/>
              <a:buNone/>
            </a:lvl7pPr>
            <a:lvl8pPr algn="r">
              <a:buSzPts val="3500"/>
              <a:buNone/>
            </a:lvl8pPr>
            <a:lvl9pPr algn="r">
              <a:buSzPts val="3500"/>
              <a:buNone/>
            </a:lvl9pPr>
          </a:lstStyle>
          <a:p>
            <a:r>
              <a:rPr lang="fr-LU" dirty="0"/>
              <a:t>Évolution de l'ingénierie pédagogique de l’ENSA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C008EE0A-0051-00FD-1188-D4F3C4B9F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8855" y="954860"/>
            <a:ext cx="6321589" cy="336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815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6A09F-D8A9-190D-B5A3-0AF25E7B5D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800;p30">
            <a:extLst>
              <a:ext uri="{FF2B5EF4-FFF2-40B4-BE49-F238E27FC236}">
                <a16:creationId xmlns:a16="http://schemas.microsoft.com/office/drawing/2014/main" id="{E0807C0F-519C-9688-CBA9-D8D37BFC0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261" y="1261553"/>
            <a:ext cx="211833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97AFB8"/>
                </a:solidFill>
                <a:effectLst/>
                <a:uLnTx/>
                <a:uFillTx/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Structuration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2000" b="1" i="0" u="none" strike="noStrike" kern="0" cap="none" spc="0" normalizeH="0" baseline="0" noProof="0" dirty="0">
              <a:ln>
                <a:noFill/>
              </a:ln>
              <a:solidFill>
                <a:srgbClr val="97AFB8"/>
              </a:solidFill>
              <a:effectLst/>
              <a:uLnTx/>
              <a:uFillTx/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2000" b="1" i="0" u="none" strike="noStrike" kern="0" cap="none" spc="0" normalizeH="0" baseline="0" noProof="0" dirty="0">
              <a:ln>
                <a:noFill/>
              </a:ln>
              <a:solidFill>
                <a:srgbClr val="97AFB8"/>
              </a:solidFill>
              <a:effectLst/>
              <a:uLnTx/>
              <a:uFillTx/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</p:txBody>
      </p:sp>
      <p:sp>
        <p:nvSpPr>
          <p:cNvPr id="27" name="Google Shape;801;p30">
            <a:extLst>
              <a:ext uri="{FF2B5EF4-FFF2-40B4-BE49-F238E27FC236}">
                <a16:creationId xmlns:a16="http://schemas.microsoft.com/office/drawing/2014/main" id="{14E38D55-D4E6-25AB-FD6A-D1D246B76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261" y="1537778"/>
            <a:ext cx="242555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Phase clinique</a:t>
            </a:r>
          </a:p>
        </p:txBody>
      </p:sp>
      <p:sp>
        <p:nvSpPr>
          <p:cNvPr id="28" name="Google Shape;803;p30">
            <a:extLst>
              <a:ext uri="{FF2B5EF4-FFF2-40B4-BE49-F238E27FC236}">
                <a16:creationId xmlns:a16="http://schemas.microsoft.com/office/drawing/2014/main" id="{8330C05E-5BDB-D6EB-D3F8-790AAEEAD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248" y="2915554"/>
            <a:ext cx="113991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Alliance </a:t>
            </a:r>
          </a:p>
        </p:txBody>
      </p:sp>
      <p:sp>
        <p:nvSpPr>
          <p:cNvPr id="29" name="Google Shape;804;p30">
            <a:extLst>
              <a:ext uri="{FF2B5EF4-FFF2-40B4-BE49-F238E27FC236}">
                <a16:creationId xmlns:a16="http://schemas.microsoft.com/office/drawing/2014/main" id="{1CDD3C7A-3765-83DB-37EE-31021F0AC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92" y="3308297"/>
            <a:ext cx="23542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Partenariat renforcé</a:t>
            </a:r>
          </a:p>
        </p:txBody>
      </p:sp>
      <p:sp>
        <p:nvSpPr>
          <p:cNvPr id="30" name="Google Shape;806;p30">
            <a:extLst>
              <a:ext uri="{FF2B5EF4-FFF2-40B4-BE49-F238E27FC236}">
                <a16:creationId xmlns:a16="http://schemas.microsoft.com/office/drawing/2014/main" id="{964A78F3-DEEF-2D45-7FEA-56993BC43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261" y="2992384"/>
            <a:ext cx="1994362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FAD9C0"/>
                </a:solidFill>
                <a:effectLst/>
                <a:uLnTx/>
                <a:uFillTx/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Structuration</a:t>
            </a:r>
          </a:p>
        </p:txBody>
      </p:sp>
      <p:sp>
        <p:nvSpPr>
          <p:cNvPr id="32" name="Google Shape;809;p30">
            <a:extLst>
              <a:ext uri="{FF2B5EF4-FFF2-40B4-BE49-F238E27FC236}">
                <a16:creationId xmlns:a16="http://schemas.microsoft.com/office/drawing/2014/main" id="{7C5115D6-01E3-3C2C-365B-1F3C06D77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2" y="1439305"/>
            <a:ext cx="172434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B2DDD2"/>
                </a:solidFill>
                <a:effectLst/>
                <a:uLnTx/>
                <a:uFillTx/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Intervenants</a:t>
            </a:r>
          </a:p>
        </p:txBody>
      </p:sp>
      <p:sp>
        <p:nvSpPr>
          <p:cNvPr id="33" name="Google Shape;810;p30">
            <a:extLst>
              <a:ext uri="{FF2B5EF4-FFF2-40B4-BE49-F238E27FC236}">
                <a16:creationId xmlns:a16="http://schemas.microsoft.com/office/drawing/2014/main" id="{CE4E8100-6B6A-B7BE-521F-DCE327B65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6077" y="2003248"/>
            <a:ext cx="244386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LU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Clarification des rôles</a:t>
            </a:r>
          </a:p>
        </p:txBody>
      </p:sp>
      <p:sp>
        <p:nvSpPr>
          <p:cNvPr id="36" name="Google Shape;801;p30">
            <a:extLst>
              <a:ext uri="{FF2B5EF4-FFF2-40B4-BE49-F238E27FC236}">
                <a16:creationId xmlns:a16="http://schemas.microsoft.com/office/drawing/2014/main" id="{AE18EF5B-B5B6-80E1-D4A2-C03D31D06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1398" y="3454576"/>
            <a:ext cx="278247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fr-LU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Phase pré &amp; post-clinique</a:t>
            </a:r>
          </a:p>
          <a:p>
            <a:r>
              <a:rPr lang="fr-LU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54CD274-EC16-9DB6-D15D-0EDBF2EAFEA8}"/>
              </a:ext>
            </a:extLst>
          </p:cNvPr>
          <p:cNvGrpSpPr/>
          <p:nvPr/>
        </p:nvGrpSpPr>
        <p:grpSpPr>
          <a:xfrm>
            <a:off x="1999019" y="1053910"/>
            <a:ext cx="4436448" cy="3699541"/>
            <a:chOff x="1999019" y="1053910"/>
            <a:chExt cx="4436448" cy="3699541"/>
          </a:xfrm>
        </p:grpSpPr>
        <p:sp>
          <p:nvSpPr>
            <p:cNvPr id="2" name="Google Shape;8294;p129">
              <a:extLst>
                <a:ext uri="{FF2B5EF4-FFF2-40B4-BE49-F238E27FC236}">
                  <a16:creationId xmlns:a16="http://schemas.microsoft.com/office/drawing/2014/main" id="{C3337504-4448-ED4C-BE2A-B478AF265A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9019" y="2463648"/>
              <a:ext cx="7844" cy="14"/>
            </a:xfrm>
            <a:custGeom>
              <a:avLst/>
              <a:gdLst/>
              <a:ahLst/>
              <a:cxnLst/>
              <a:rect l="l" t="t" r="r" b="b"/>
              <a:pathLst>
                <a:path w="316" h="1" extrusionOk="0">
                  <a:moveTo>
                    <a:pt x="316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" name="Google Shape;8298;p129">
              <a:extLst>
                <a:ext uri="{FF2B5EF4-FFF2-40B4-BE49-F238E27FC236}">
                  <a16:creationId xmlns:a16="http://schemas.microsoft.com/office/drawing/2014/main" id="{928CB3AA-CA70-B92B-A09D-2426BE7F53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43119" y="1882413"/>
              <a:ext cx="15" cy="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DB63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" name="Google Shape;7985;p129">
              <a:extLst>
                <a:ext uri="{FF2B5EF4-FFF2-40B4-BE49-F238E27FC236}">
                  <a16:creationId xmlns:a16="http://schemas.microsoft.com/office/drawing/2014/main" id="{02CE4190-1477-DFC5-828E-E158110709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19869" y="2080222"/>
              <a:ext cx="1664543" cy="1670663"/>
            </a:xfrm>
            <a:custGeom>
              <a:avLst/>
              <a:gdLst/>
              <a:ahLst/>
              <a:cxnLst/>
              <a:rect l="l" t="t" r="r" b="b"/>
              <a:pathLst>
                <a:path w="7941" h="7942" extrusionOk="0">
                  <a:moveTo>
                    <a:pt x="3971" y="319"/>
                  </a:moveTo>
                  <a:cubicBezTo>
                    <a:pt x="5984" y="319"/>
                    <a:pt x="7623" y="1957"/>
                    <a:pt x="7623" y="3971"/>
                  </a:cubicBezTo>
                  <a:cubicBezTo>
                    <a:pt x="7623" y="5984"/>
                    <a:pt x="5985" y="7624"/>
                    <a:pt x="3971" y="7624"/>
                  </a:cubicBezTo>
                  <a:cubicBezTo>
                    <a:pt x="1956" y="7624"/>
                    <a:pt x="318" y="5984"/>
                    <a:pt x="318" y="3971"/>
                  </a:cubicBezTo>
                  <a:cubicBezTo>
                    <a:pt x="318" y="1957"/>
                    <a:pt x="1956" y="319"/>
                    <a:pt x="3971" y="319"/>
                  </a:cubicBezTo>
                  <a:close/>
                  <a:moveTo>
                    <a:pt x="3971" y="0"/>
                  </a:moveTo>
                  <a:cubicBezTo>
                    <a:pt x="1782" y="0"/>
                    <a:pt x="1" y="1782"/>
                    <a:pt x="1" y="3971"/>
                  </a:cubicBezTo>
                  <a:cubicBezTo>
                    <a:pt x="1" y="6159"/>
                    <a:pt x="1782" y="7941"/>
                    <a:pt x="3971" y="7941"/>
                  </a:cubicBezTo>
                  <a:cubicBezTo>
                    <a:pt x="6160" y="7941"/>
                    <a:pt x="7940" y="6159"/>
                    <a:pt x="7940" y="3971"/>
                  </a:cubicBezTo>
                  <a:cubicBezTo>
                    <a:pt x="7940" y="1782"/>
                    <a:pt x="6160" y="0"/>
                    <a:pt x="3971" y="0"/>
                  </a:cubicBezTo>
                  <a:close/>
                </a:path>
              </a:pathLst>
            </a:custGeom>
            <a:solidFill>
              <a:srgbClr val="F2DC6D">
                <a:lumMod val="60000"/>
                <a:lumOff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" name="Google Shape;7987;p129">
              <a:extLst>
                <a:ext uri="{FF2B5EF4-FFF2-40B4-BE49-F238E27FC236}">
                  <a16:creationId xmlns:a16="http://schemas.microsoft.com/office/drawing/2014/main" id="{A7B1F03E-EF6F-80E2-C707-C12E3AABB9E5}"/>
                </a:ext>
              </a:extLst>
            </p:cNvPr>
            <p:cNvSpPr/>
            <p:nvPr/>
          </p:nvSpPr>
          <p:spPr>
            <a:xfrm>
              <a:off x="2352497" y="1082133"/>
              <a:ext cx="1805021" cy="1782676"/>
            </a:xfrm>
            <a:custGeom>
              <a:avLst/>
              <a:gdLst/>
              <a:ahLst/>
              <a:cxnLst/>
              <a:rect l="l" t="t" r="r" b="b"/>
              <a:pathLst>
                <a:path w="10195" h="9121" extrusionOk="0">
                  <a:moveTo>
                    <a:pt x="7470" y="1"/>
                  </a:moveTo>
                  <a:cubicBezTo>
                    <a:pt x="7469" y="1"/>
                    <a:pt x="7468" y="1"/>
                    <a:pt x="7467" y="1"/>
                  </a:cubicBezTo>
                  <a:lnTo>
                    <a:pt x="7044" y="1"/>
                  </a:lnTo>
                  <a:cubicBezTo>
                    <a:pt x="7044" y="1075"/>
                    <a:pt x="6172" y="1946"/>
                    <a:pt x="5097" y="1946"/>
                  </a:cubicBezTo>
                  <a:cubicBezTo>
                    <a:pt x="4021" y="1946"/>
                    <a:pt x="3150" y="1075"/>
                    <a:pt x="3150" y="1"/>
                  </a:cubicBezTo>
                  <a:lnTo>
                    <a:pt x="0" y="1"/>
                  </a:lnTo>
                  <a:lnTo>
                    <a:pt x="0" y="6393"/>
                  </a:lnTo>
                  <a:cubicBezTo>
                    <a:pt x="0" y="7900"/>
                    <a:pt x="1220" y="9120"/>
                    <a:pt x="2727" y="9120"/>
                  </a:cubicBezTo>
                  <a:lnTo>
                    <a:pt x="6018" y="9120"/>
                  </a:lnTo>
                  <a:cubicBezTo>
                    <a:pt x="6148" y="6883"/>
                    <a:pt x="7951" y="5095"/>
                    <a:pt x="10194" y="4987"/>
                  </a:cubicBezTo>
                  <a:lnTo>
                    <a:pt x="10194" y="2726"/>
                  </a:lnTo>
                  <a:cubicBezTo>
                    <a:pt x="10194" y="1222"/>
                    <a:pt x="8974" y="1"/>
                    <a:pt x="7470" y="1"/>
                  </a:cubicBezTo>
                  <a:close/>
                </a:path>
              </a:pathLst>
            </a:custGeom>
            <a:solidFill>
              <a:srgbClr val="7EC4B4">
                <a:lumMod val="60000"/>
                <a:lumOff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" name="Google Shape;7990;p129">
              <a:extLst>
                <a:ext uri="{FF2B5EF4-FFF2-40B4-BE49-F238E27FC236}">
                  <a16:creationId xmlns:a16="http://schemas.microsoft.com/office/drawing/2014/main" id="{D60737FC-C1F1-113D-5715-6C07CAC1F073}"/>
                </a:ext>
              </a:extLst>
            </p:cNvPr>
            <p:cNvSpPr/>
            <p:nvPr/>
          </p:nvSpPr>
          <p:spPr>
            <a:xfrm>
              <a:off x="4547220" y="1053910"/>
              <a:ext cx="1804667" cy="1782676"/>
            </a:xfrm>
            <a:custGeom>
              <a:avLst/>
              <a:gdLst/>
              <a:ahLst/>
              <a:cxnLst/>
              <a:rect l="l" t="t" r="r" b="b"/>
              <a:pathLst>
                <a:path w="10193" h="9121" extrusionOk="0">
                  <a:moveTo>
                    <a:pt x="2726" y="1"/>
                  </a:moveTo>
                  <a:cubicBezTo>
                    <a:pt x="1220" y="1"/>
                    <a:pt x="0" y="1221"/>
                    <a:pt x="0" y="2726"/>
                  </a:cubicBezTo>
                  <a:lnTo>
                    <a:pt x="0" y="4987"/>
                  </a:lnTo>
                  <a:cubicBezTo>
                    <a:pt x="2244" y="5095"/>
                    <a:pt x="4045" y="6883"/>
                    <a:pt x="4177" y="9120"/>
                  </a:cubicBezTo>
                  <a:lnTo>
                    <a:pt x="7467" y="9120"/>
                  </a:lnTo>
                  <a:cubicBezTo>
                    <a:pt x="8973" y="9120"/>
                    <a:pt x="10193" y="7900"/>
                    <a:pt x="10193" y="6393"/>
                  </a:cubicBezTo>
                  <a:lnTo>
                    <a:pt x="10193" y="1"/>
                  </a:lnTo>
                  <a:lnTo>
                    <a:pt x="7043" y="1"/>
                  </a:lnTo>
                  <a:cubicBezTo>
                    <a:pt x="7043" y="1075"/>
                    <a:pt x="6172" y="1946"/>
                    <a:pt x="5097" y="1946"/>
                  </a:cubicBezTo>
                  <a:cubicBezTo>
                    <a:pt x="4021" y="1946"/>
                    <a:pt x="3150" y="1075"/>
                    <a:pt x="3150" y="1"/>
                  </a:cubicBezTo>
                  <a:close/>
                </a:path>
              </a:pathLst>
            </a:custGeom>
            <a:solidFill>
              <a:srgbClr val="D9E2E5">
                <a:lumMod val="75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" name="Google Shape;7991;p129">
              <a:extLst>
                <a:ext uri="{FF2B5EF4-FFF2-40B4-BE49-F238E27FC236}">
                  <a16:creationId xmlns:a16="http://schemas.microsoft.com/office/drawing/2014/main" id="{FAE3FDB1-DC13-6349-D37A-A79AAE97C0BE}"/>
                </a:ext>
              </a:extLst>
            </p:cNvPr>
            <p:cNvSpPr/>
            <p:nvPr/>
          </p:nvSpPr>
          <p:spPr>
            <a:xfrm>
              <a:off x="5217110" y="1225994"/>
              <a:ext cx="617311" cy="619717"/>
            </a:xfrm>
            <a:custGeom>
              <a:avLst/>
              <a:gdLst/>
              <a:ahLst/>
              <a:cxnLst/>
              <a:rect l="l" t="t" r="r" b="b"/>
              <a:pathLst>
                <a:path w="2945" h="2946" extrusionOk="0">
                  <a:moveTo>
                    <a:pt x="1473" y="1"/>
                  </a:moveTo>
                  <a:cubicBezTo>
                    <a:pt x="660" y="1"/>
                    <a:pt x="0" y="660"/>
                    <a:pt x="0" y="1472"/>
                  </a:cubicBezTo>
                  <a:cubicBezTo>
                    <a:pt x="0" y="2286"/>
                    <a:pt x="660" y="2945"/>
                    <a:pt x="1473" y="2945"/>
                  </a:cubicBezTo>
                  <a:cubicBezTo>
                    <a:pt x="2285" y="2945"/>
                    <a:pt x="2945" y="2286"/>
                    <a:pt x="2945" y="1472"/>
                  </a:cubicBezTo>
                  <a:cubicBezTo>
                    <a:pt x="2945" y="660"/>
                    <a:pt x="2285" y="1"/>
                    <a:pt x="14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" name="Google Shape;7993;p129">
              <a:extLst>
                <a:ext uri="{FF2B5EF4-FFF2-40B4-BE49-F238E27FC236}">
                  <a16:creationId xmlns:a16="http://schemas.microsoft.com/office/drawing/2014/main" id="{30B0AFAB-262F-1090-F95A-54848D2B0501}"/>
                </a:ext>
              </a:extLst>
            </p:cNvPr>
            <p:cNvSpPr/>
            <p:nvPr/>
          </p:nvSpPr>
          <p:spPr>
            <a:xfrm>
              <a:off x="2270544" y="2950968"/>
              <a:ext cx="1985150" cy="1782876"/>
            </a:xfrm>
            <a:custGeom>
              <a:avLst/>
              <a:gdLst/>
              <a:ahLst/>
              <a:cxnLst/>
              <a:rect l="l" t="t" r="r" b="b"/>
              <a:pathLst>
                <a:path w="10193" h="9122" extrusionOk="0">
                  <a:moveTo>
                    <a:pt x="2727" y="1"/>
                  </a:moveTo>
                  <a:cubicBezTo>
                    <a:pt x="1220" y="1"/>
                    <a:pt x="0" y="1223"/>
                    <a:pt x="0" y="2728"/>
                  </a:cubicBezTo>
                  <a:lnTo>
                    <a:pt x="0" y="9122"/>
                  </a:lnTo>
                  <a:lnTo>
                    <a:pt x="3150" y="9122"/>
                  </a:lnTo>
                  <a:cubicBezTo>
                    <a:pt x="3150" y="8046"/>
                    <a:pt x="4021" y="7175"/>
                    <a:pt x="5097" y="7175"/>
                  </a:cubicBezTo>
                  <a:cubicBezTo>
                    <a:pt x="6172" y="7175"/>
                    <a:pt x="7044" y="8046"/>
                    <a:pt x="7044" y="9122"/>
                  </a:cubicBezTo>
                  <a:lnTo>
                    <a:pt x="7467" y="9122"/>
                  </a:lnTo>
                  <a:cubicBezTo>
                    <a:pt x="8972" y="9122"/>
                    <a:pt x="10192" y="7900"/>
                    <a:pt x="10192" y="6395"/>
                  </a:cubicBezTo>
                  <a:lnTo>
                    <a:pt x="10192" y="4135"/>
                  </a:lnTo>
                  <a:cubicBezTo>
                    <a:pt x="7951" y="4028"/>
                    <a:pt x="6148" y="2239"/>
                    <a:pt x="6018" y="1"/>
                  </a:cubicBezTo>
                  <a:close/>
                </a:path>
              </a:pathLst>
            </a:custGeom>
            <a:solidFill>
              <a:srgbClr val="FFFFFF">
                <a:lumMod val="75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6BF96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7996;p129">
              <a:extLst>
                <a:ext uri="{FF2B5EF4-FFF2-40B4-BE49-F238E27FC236}">
                  <a16:creationId xmlns:a16="http://schemas.microsoft.com/office/drawing/2014/main" id="{6ED5D00D-487E-3A35-F117-BAF2B359EA63}"/>
                </a:ext>
              </a:extLst>
            </p:cNvPr>
            <p:cNvSpPr/>
            <p:nvPr/>
          </p:nvSpPr>
          <p:spPr>
            <a:xfrm>
              <a:off x="4450317" y="2970575"/>
              <a:ext cx="1985150" cy="1782876"/>
            </a:xfrm>
            <a:custGeom>
              <a:avLst/>
              <a:gdLst/>
              <a:ahLst/>
              <a:cxnLst/>
              <a:rect l="l" t="t" r="r" b="b"/>
              <a:pathLst>
                <a:path w="10193" h="9122" extrusionOk="0">
                  <a:moveTo>
                    <a:pt x="4177" y="1"/>
                  </a:moveTo>
                  <a:cubicBezTo>
                    <a:pt x="4045" y="2239"/>
                    <a:pt x="2244" y="4027"/>
                    <a:pt x="0" y="4135"/>
                  </a:cubicBezTo>
                  <a:lnTo>
                    <a:pt x="0" y="6395"/>
                  </a:lnTo>
                  <a:cubicBezTo>
                    <a:pt x="0" y="7902"/>
                    <a:pt x="1220" y="9122"/>
                    <a:pt x="2726" y="9122"/>
                  </a:cubicBezTo>
                  <a:lnTo>
                    <a:pt x="3148" y="9122"/>
                  </a:lnTo>
                  <a:cubicBezTo>
                    <a:pt x="3148" y="8046"/>
                    <a:pt x="4020" y="7175"/>
                    <a:pt x="5096" y="7175"/>
                  </a:cubicBezTo>
                  <a:cubicBezTo>
                    <a:pt x="6170" y="7175"/>
                    <a:pt x="7043" y="8046"/>
                    <a:pt x="7043" y="9122"/>
                  </a:cubicBezTo>
                  <a:lnTo>
                    <a:pt x="10193" y="9122"/>
                  </a:lnTo>
                  <a:lnTo>
                    <a:pt x="10193" y="2728"/>
                  </a:lnTo>
                  <a:cubicBezTo>
                    <a:pt x="10193" y="1223"/>
                    <a:pt x="8973" y="2"/>
                    <a:pt x="7467" y="1"/>
                  </a:cubicBezTo>
                  <a:close/>
                </a:path>
              </a:pathLst>
            </a:custGeom>
            <a:solidFill>
              <a:srgbClr val="F6BF96">
                <a:lumMod val="60000"/>
                <a:lumOff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809;p30">
              <a:extLst>
                <a:ext uri="{FF2B5EF4-FFF2-40B4-BE49-F238E27FC236}">
                  <a16:creationId xmlns:a16="http://schemas.microsoft.com/office/drawing/2014/main" id="{22F3B993-BCEC-1A7F-53CF-FAB2F721F2F5}"/>
                </a:ext>
              </a:extLst>
            </p:cNvPr>
            <p:cNvSpPr txBox="1"/>
            <p:nvPr/>
          </p:nvSpPr>
          <p:spPr>
            <a:xfrm>
              <a:off x="3457276" y="2507480"/>
              <a:ext cx="1791459" cy="10943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CH" sz="4000" b="1" i="0" u="none" strike="noStrike" kern="0" cap="none" spc="0" normalizeH="0" baseline="0" noProof="0" dirty="0">
                  <a:ln>
                    <a:noFill/>
                  </a:ln>
                  <a:solidFill>
                    <a:srgbClr val="F6BF96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Fira Sans"/>
                  <a:cs typeface="Calibri" panose="020F0502020204030204" pitchFamily="34" charset="0"/>
                  <a:sym typeface="Fira Sans"/>
                </a:rPr>
                <a:t>ENSCL</a:t>
              </a:r>
              <a:endPara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F6BF9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Fira Sans"/>
                <a:cs typeface="Calibri" panose="020F0502020204030204" pitchFamily="34" charset="0"/>
                <a:sym typeface="Fira Sans"/>
              </a:endParaRPr>
            </a:p>
          </p:txBody>
        </p:sp>
        <p:sp>
          <p:nvSpPr>
            <p:cNvPr id="16" name="Google Shape;7988;p129">
              <a:extLst>
                <a:ext uri="{FF2B5EF4-FFF2-40B4-BE49-F238E27FC236}">
                  <a16:creationId xmlns:a16="http://schemas.microsoft.com/office/drawing/2014/main" id="{B7573723-21D7-F7B0-82D1-7D049E8AF888}"/>
                </a:ext>
              </a:extLst>
            </p:cNvPr>
            <p:cNvSpPr/>
            <p:nvPr/>
          </p:nvSpPr>
          <p:spPr>
            <a:xfrm>
              <a:off x="2963188" y="1261553"/>
              <a:ext cx="617525" cy="619717"/>
            </a:xfrm>
            <a:custGeom>
              <a:avLst/>
              <a:gdLst/>
              <a:ahLst/>
              <a:cxnLst/>
              <a:rect l="l" t="t" r="r" b="b"/>
              <a:pathLst>
                <a:path w="2946" h="2946" extrusionOk="0">
                  <a:moveTo>
                    <a:pt x="1474" y="1"/>
                  </a:moveTo>
                  <a:cubicBezTo>
                    <a:pt x="661" y="1"/>
                    <a:pt x="1" y="660"/>
                    <a:pt x="1" y="1472"/>
                  </a:cubicBezTo>
                  <a:cubicBezTo>
                    <a:pt x="1" y="2286"/>
                    <a:pt x="661" y="2945"/>
                    <a:pt x="1474" y="2945"/>
                  </a:cubicBezTo>
                  <a:cubicBezTo>
                    <a:pt x="2288" y="2945"/>
                    <a:pt x="2946" y="2286"/>
                    <a:pt x="2946" y="1472"/>
                  </a:cubicBezTo>
                  <a:cubicBezTo>
                    <a:pt x="2946" y="660"/>
                    <a:pt x="2288" y="1"/>
                    <a:pt x="1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17" name="Google Shape;9938;p81">
              <a:extLst>
                <a:ext uri="{FF2B5EF4-FFF2-40B4-BE49-F238E27FC236}">
                  <a16:creationId xmlns:a16="http://schemas.microsoft.com/office/drawing/2014/main" id="{CC36532E-A128-2DC9-0F2F-AB474553F2B7}"/>
                </a:ext>
              </a:extLst>
            </p:cNvPr>
            <p:cNvGrpSpPr/>
            <p:nvPr/>
          </p:nvGrpSpPr>
          <p:grpSpPr>
            <a:xfrm>
              <a:off x="5398464" y="1356389"/>
              <a:ext cx="278288" cy="357036"/>
              <a:chOff x="-50489600" y="1947400"/>
              <a:chExt cx="233150" cy="299125"/>
            </a:xfrm>
            <a:solidFill>
              <a:srgbClr val="97AFB8"/>
            </a:solidFill>
          </p:grpSpPr>
          <p:sp>
            <p:nvSpPr>
              <p:cNvPr id="18" name="Google Shape;9939;p81">
                <a:extLst>
                  <a:ext uri="{FF2B5EF4-FFF2-40B4-BE49-F238E27FC236}">
                    <a16:creationId xmlns:a16="http://schemas.microsoft.com/office/drawing/2014/main" id="{7364FC00-8626-79A5-61AE-7B73658FD0B2}"/>
                  </a:ext>
                </a:extLst>
              </p:cNvPr>
              <p:cNvSpPr/>
              <p:nvPr/>
            </p:nvSpPr>
            <p:spPr>
              <a:xfrm>
                <a:off x="-50382475" y="2018275"/>
                <a:ext cx="1735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694" h="694" extrusionOk="0">
                    <a:moveTo>
                      <a:pt x="347" y="1"/>
                    </a:moveTo>
                    <a:cubicBezTo>
                      <a:pt x="158" y="1"/>
                      <a:pt x="0" y="158"/>
                      <a:pt x="0" y="347"/>
                    </a:cubicBezTo>
                    <a:cubicBezTo>
                      <a:pt x="0" y="536"/>
                      <a:pt x="158" y="694"/>
                      <a:pt x="347" y="694"/>
                    </a:cubicBezTo>
                    <a:cubicBezTo>
                      <a:pt x="536" y="694"/>
                      <a:pt x="693" y="536"/>
                      <a:pt x="693" y="347"/>
                    </a:cubicBezTo>
                    <a:cubicBezTo>
                      <a:pt x="693" y="158"/>
                      <a:pt x="536" y="1"/>
                      <a:pt x="34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9940;p81">
                <a:extLst>
                  <a:ext uri="{FF2B5EF4-FFF2-40B4-BE49-F238E27FC236}">
                    <a16:creationId xmlns:a16="http://schemas.microsoft.com/office/drawing/2014/main" id="{CBD71003-F1E6-88CA-10DD-3B12742A8B76}"/>
                  </a:ext>
                </a:extLst>
              </p:cNvPr>
              <p:cNvSpPr/>
              <p:nvPr/>
            </p:nvSpPr>
            <p:spPr>
              <a:xfrm>
                <a:off x="-50489600" y="1947400"/>
                <a:ext cx="233150" cy="299125"/>
              </a:xfrm>
              <a:custGeom>
                <a:avLst/>
                <a:gdLst/>
                <a:ahLst/>
                <a:cxnLst/>
                <a:rect l="l" t="t" r="r" b="b"/>
                <a:pathLst>
                  <a:path w="9326" h="11965" extrusionOk="0">
                    <a:moveTo>
                      <a:pt x="4632" y="725"/>
                    </a:moveTo>
                    <a:cubicBezTo>
                      <a:pt x="4821" y="725"/>
                      <a:pt x="4978" y="882"/>
                      <a:pt x="4978" y="1071"/>
                    </a:cubicBezTo>
                    <a:lnTo>
                      <a:pt x="4978" y="1449"/>
                    </a:lnTo>
                    <a:cubicBezTo>
                      <a:pt x="4884" y="1418"/>
                      <a:pt x="4758" y="1418"/>
                      <a:pt x="4632" y="1418"/>
                    </a:cubicBezTo>
                    <a:cubicBezTo>
                      <a:pt x="4506" y="1418"/>
                      <a:pt x="4411" y="1418"/>
                      <a:pt x="4285" y="1449"/>
                    </a:cubicBezTo>
                    <a:lnTo>
                      <a:pt x="4285" y="1071"/>
                    </a:lnTo>
                    <a:cubicBezTo>
                      <a:pt x="4285" y="882"/>
                      <a:pt x="4443" y="725"/>
                      <a:pt x="4632" y="725"/>
                    </a:cubicBezTo>
                    <a:close/>
                    <a:moveTo>
                      <a:pt x="4632" y="2143"/>
                    </a:moveTo>
                    <a:cubicBezTo>
                      <a:pt x="5230" y="2143"/>
                      <a:pt x="5703" y="2615"/>
                      <a:pt x="5703" y="3182"/>
                    </a:cubicBezTo>
                    <a:cubicBezTo>
                      <a:pt x="5703" y="3781"/>
                      <a:pt x="5230" y="4253"/>
                      <a:pt x="4632" y="4253"/>
                    </a:cubicBezTo>
                    <a:cubicBezTo>
                      <a:pt x="4033" y="4253"/>
                      <a:pt x="3592" y="3781"/>
                      <a:pt x="3592" y="3182"/>
                    </a:cubicBezTo>
                    <a:cubicBezTo>
                      <a:pt x="3592" y="2615"/>
                      <a:pt x="4033" y="2143"/>
                      <a:pt x="4632" y="2143"/>
                    </a:cubicBezTo>
                    <a:close/>
                    <a:moveTo>
                      <a:pt x="4632" y="5356"/>
                    </a:moveTo>
                    <a:lnTo>
                      <a:pt x="6018" y="8191"/>
                    </a:lnTo>
                    <a:cubicBezTo>
                      <a:pt x="5671" y="8349"/>
                      <a:pt x="5356" y="8443"/>
                      <a:pt x="4978" y="8443"/>
                    </a:cubicBezTo>
                    <a:lnTo>
                      <a:pt x="4978" y="8065"/>
                    </a:lnTo>
                    <a:cubicBezTo>
                      <a:pt x="4978" y="7876"/>
                      <a:pt x="4821" y="7719"/>
                      <a:pt x="4632" y="7719"/>
                    </a:cubicBezTo>
                    <a:cubicBezTo>
                      <a:pt x="4443" y="7719"/>
                      <a:pt x="4285" y="7876"/>
                      <a:pt x="4285" y="8065"/>
                    </a:cubicBezTo>
                    <a:lnTo>
                      <a:pt x="4285" y="8443"/>
                    </a:lnTo>
                    <a:cubicBezTo>
                      <a:pt x="3939" y="8380"/>
                      <a:pt x="3592" y="8317"/>
                      <a:pt x="3246" y="8191"/>
                    </a:cubicBezTo>
                    <a:lnTo>
                      <a:pt x="4632" y="5356"/>
                    </a:lnTo>
                    <a:close/>
                    <a:moveTo>
                      <a:pt x="3466" y="4505"/>
                    </a:moveTo>
                    <a:cubicBezTo>
                      <a:pt x="3624" y="4663"/>
                      <a:pt x="3844" y="4757"/>
                      <a:pt x="4096" y="4852"/>
                    </a:cubicBezTo>
                    <a:cubicBezTo>
                      <a:pt x="4033" y="5009"/>
                      <a:pt x="1481" y="10271"/>
                      <a:pt x="1450" y="10365"/>
                    </a:cubicBezTo>
                    <a:cubicBezTo>
                      <a:pt x="1381" y="10504"/>
                      <a:pt x="1261" y="10591"/>
                      <a:pt x="1127" y="10591"/>
                    </a:cubicBezTo>
                    <a:cubicBezTo>
                      <a:pt x="1078" y="10591"/>
                      <a:pt x="1028" y="10580"/>
                      <a:pt x="977" y="10554"/>
                    </a:cubicBezTo>
                    <a:cubicBezTo>
                      <a:pt x="820" y="10491"/>
                      <a:pt x="694" y="10271"/>
                      <a:pt x="788" y="10082"/>
                    </a:cubicBezTo>
                    <a:lnTo>
                      <a:pt x="3466" y="4505"/>
                    </a:lnTo>
                    <a:close/>
                    <a:moveTo>
                      <a:pt x="5829" y="4537"/>
                    </a:moveTo>
                    <a:lnTo>
                      <a:pt x="8507" y="10113"/>
                    </a:lnTo>
                    <a:cubicBezTo>
                      <a:pt x="8570" y="10271"/>
                      <a:pt x="8507" y="10523"/>
                      <a:pt x="8318" y="10586"/>
                    </a:cubicBezTo>
                    <a:cubicBezTo>
                      <a:pt x="8271" y="10599"/>
                      <a:pt x="8225" y="10606"/>
                      <a:pt x="8181" y="10606"/>
                    </a:cubicBezTo>
                    <a:cubicBezTo>
                      <a:pt x="8021" y="10606"/>
                      <a:pt x="7888" y="10521"/>
                      <a:pt x="7814" y="10397"/>
                    </a:cubicBezTo>
                    <a:cubicBezTo>
                      <a:pt x="7719" y="10176"/>
                      <a:pt x="5293" y="5167"/>
                      <a:pt x="5199" y="4883"/>
                    </a:cubicBezTo>
                    <a:cubicBezTo>
                      <a:pt x="5419" y="4820"/>
                      <a:pt x="5608" y="4694"/>
                      <a:pt x="5829" y="4537"/>
                    </a:cubicBezTo>
                    <a:close/>
                    <a:moveTo>
                      <a:pt x="4632" y="0"/>
                    </a:moveTo>
                    <a:cubicBezTo>
                      <a:pt x="4033" y="0"/>
                      <a:pt x="3592" y="473"/>
                      <a:pt x="3592" y="1071"/>
                    </a:cubicBezTo>
                    <a:lnTo>
                      <a:pt x="3592" y="1764"/>
                    </a:lnTo>
                    <a:cubicBezTo>
                      <a:pt x="3151" y="2080"/>
                      <a:pt x="2867" y="2584"/>
                      <a:pt x="2867" y="3182"/>
                    </a:cubicBezTo>
                    <a:cubicBezTo>
                      <a:pt x="2867" y="3434"/>
                      <a:pt x="2899" y="3655"/>
                      <a:pt x="3025" y="3875"/>
                    </a:cubicBezTo>
                    <a:lnTo>
                      <a:pt x="1576" y="6900"/>
                    </a:lnTo>
                    <a:cubicBezTo>
                      <a:pt x="1355" y="6648"/>
                      <a:pt x="1229" y="6396"/>
                      <a:pt x="1103" y="6081"/>
                    </a:cubicBezTo>
                    <a:cubicBezTo>
                      <a:pt x="1032" y="5914"/>
                      <a:pt x="906" y="5837"/>
                      <a:pt x="767" y="5837"/>
                    </a:cubicBezTo>
                    <a:cubicBezTo>
                      <a:pt x="722" y="5837"/>
                      <a:pt x="676" y="5845"/>
                      <a:pt x="631" y="5860"/>
                    </a:cubicBezTo>
                    <a:cubicBezTo>
                      <a:pt x="442" y="5955"/>
                      <a:pt x="347" y="6144"/>
                      <a:pt x="442" y="6333"/>
                    </a:cubicBezTo>
                    <a:cubicBezTo>
                      <a:pt x="631" y="6805"/>
                      <a:pt x="883" y="7215"/>
                      <a:pt x="1229" y="7593"/>
                    </a:cubicBezTo>
                    <a:lnTo>
                      <a:pt x="158" y="9798"/>
                    </a:lnTo>
                    <a:cubicBezTo>
                      <a:pt x="1" y="10208"/>
                      <a:pt x="64" y="10649"/>
                      <a:pt x="347" y="10964"/>
                    </a:cubicBezTo>
                    <a:lnTo>
                      <a:pt x="95" y="11468"/>
                    </a:lnTo>
                    <a:cubicBezTo>
                      <a:pt x="32" y="11625"/>
                      <a:pt x="95" y="11846"/>
                      <a:pt x="253" y="11941"/>
                    </a:cubicBezTo>
                    <a:cubicBezTo>
                      <a:pt x="293" y="11957"/>
                      <a:pt x="340" y="11965"/>
                      <a:pt x="389" y="11965"/>
                    </a:cubicBezTo>
                    <a:cubicBezTo>
                      <a:pt x="528" y="11965"/>
                      <a:pt x="678" y="11900"/>
                      <a:pt x="725" y="11783"/>
                    </a:cubicBezTo>
                    <a:lnTo>
                      <a:pt x="977" y="11247"/>
                    </a:lnTo>
                    <a:cubicBezTo>
                      <a:pt x="1027" y="11255"/>
                      <a:pt x="1077" y="11258"/>
                      <a:pt x="1127" y="11258"/>
                    </a:cubicBezTo>
                    <a:cubicBezTo>
                      <a:pt x="1521" y="11258"/>
                      <a:pt x="1912" y="11040"/>
                      <a:pt x="2080" y="10649"/>
                    </a:cubicBezTo>
                    <a:lnTo>
                      <a:pt x="2930" y="8822"/>
                    </a:lnTo>
                    <a:cubicBezTo>
                      <a:pt x="3372" y="8979"/>
                      <a:pt x="3813" y="9105"/>
                      <a:pt x="4285" y="9137"/>
                    </a:cubicBezTo>
                    <a:lnTo>
                      <a:pt x="4285" y="9483"/>
                    </a:lnTo>
                    <a:cubicBezTo>
                      <a:pt x="4285" y="9704"/>
                      <a:pt x="4443" y="9861"/>
                      <a:pt x="4632" y="9861"/>
                    </a:cubicBezTo>
                    <a:cubicBezTo>
                      <a:pt x="4821" y="9861"/>
                      <a:pt x="4978" y="9704"/>
                      <a:pt x="4978" y="9483"/>
                    </a:cubicBezTo>
                    <a:lnTo>
                      <a:pt x="4978" y="9137"/>
                    </a:lnTo>
                    <a:cubicBezTo>
                      <a:pt x="5451" y="9105"/>
                      <a:pt x="5892" y="9011"/>
                      <a:pt x="6333" y="8822"/>
                    </a:cubicBezTo>
                    <a:lnTo>
                      <a:pt x="7184" y="10649"/>
                    </a:lnTo>
                    <a:cubicBezTo>
                      <a:pt x="7382" y="11016"/>
                      <a:pt x="7732" y="11257"/>
                      <a:pt x="8143" y="11257"/>
                    </a:cubicBezTo>
                    <a:cubicBezTo>
                      <a:pt x="8190" y="11257"/>
                      <a:pt x="8238" y="11254"/>
                      <a:pt x="8286" y="11247"/>
                    </a:cubicBezTo>
                    <a:lnTo>
                      <a:pt x="8538" y="11783"/>
                    </a:lnTo>
                    <a:cubicBezTo>
                      <a:pt x="8585" y="11900"/>
                      <a:pt x="8718" y="11965"/>
                      <a:pt x="8861" y="11965"/>
                    </a:cubicBezTo>
                    <a:cubicBezTo>
                      <a:pt x="8911" y="11965"/>
                      <a:pt x="8962" y="11957"/>
                      <a:pt x="9011" y="11941"/>
                    </a:cubicBezTo>
                    <a:cubicBezTo>
                      <a:pt x="9168" y="11846"/>
                      <a:pt x="9231" y="11657"/>
                      <a:pt x="9168" y="11468"/>
                    </a:cubicBezTo>
                    <a:lnTo>
                      <a:pt x="8916" y="10964"/>
                    </a:lnTo>
                    <a:cubicBezTo>
                      <a:pt x="9200" y="10649"/>
                      <a:pt x="9326" y="10208"/>
                      <a:pt x="9137" y="9798"/>
                    </a:cubicBezTo>
                    <a:lnTo>
                      <a:pt x="8066" y="7593"/>
                    </a:lnTo>
                    <a:cubicBezTo>
                      <a:pt x="8381" y="7246"/>
                      <a:pt x="8664" y="6805"/>
                      <a:pt x="8853" y="6333"/>
                    </a:cubicBezTo>
                    <a:cubicBezTo>
                      <a:pt x="8916" y="6144"/>
                      <a:pt x="8853" y="5955"/>
                      <a:pt x="8664" y="5860"/>
                    </a:cubicBezTo>
                    <a:cubicBezTo>
                      <a:pt x="8611" y="5845"/>
                      <a:pt x="8559" y="5837"/>
                      <a:pt x="8511" y="5837"/>
                    </a:cubicBezTo>
                    <a:cubicBezTo>
                      <a:pt x="8360" y="5837"/>
                      <a:pt x="8240" y="5914"/>
                      <a:pt x="8192" y="6081"/>
                    </a:cubicBezTo>
                    <a:cubicBezTo>
                      <a:pt x="8066" y="6333"/>
                      <a:pt x="7908" y="6616"/>
                      <a:pt x="7719" y="6900"/>
                    </a:cubicBezTo>
                    <a:lnTo>
                      <a:pt x="6270" y="3875"/>
                    </a:lnTo>
                    <a:cubicBezTo>
                      <a:pt x="6333" y="3655"/>
                      <a:pt x="6396" y="3434"/>
                      <a:pt x="6396" y="3182"/>
                    </a:cubicBezTo>
                    <a:cubicBezTo>
                      <a:pt x="6396" y="2584"/>
                      <a:pt x="6144" y="2080"/>
                      <a:pt x="5703" y="1764"/>
                    </a:cubicBezTo>
                    <a:lnTo>
                      <a:pt x="5703" y="1071"/>
                    </a:lnTo>
                    <a:cubicBezTo>
                      <a:pt x="5703" y="473"/>
                      <a:pt x="5230" y="0"/>
                      <a:pt x="463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7" name="Google Shape;7991;p129">
              <a:extLst>
                <a:ext uri="{FF2B5EF4-FFF2-40B4-BE49-F238E27FC236}">
                  <a16:creationId xmlns:a16="http://schemas.microsoft.com/office/drawing/2014/main" id="{AF76BCA4-63DF-23BB-ACF8-D2C7002A51FF}"/>
                </a:ext>
              </a:extLst>
            </p:cNvPr>
            <p:cNvSpPr/>
            <p:nvPr/>
          </p:nvSpPr>
          <p:spPr>
            <a:xfrm>
              <a:off x="2793439" y="3967829"/>
              <a:ext cx="617311" cy="619717"/>
            </a:xfrm>
            <a:custGeom>
              <a:avLst/>
              <a:gdLst/>
              <a:ahLst/>
              <a:cxnLst/>
              <a:rect l="l" t="t" r="r" b="b"/>
              <a:pathLst>
                <a:path w="2945" h="2946" extrusionOk="0">
                  <a:moveTo>
                    <a:pt x="1473" y="1"/>
                  </a:moveTo>
                  <a:cubicBezTo>
                    <a:pt x="660" y="1"/>
                    <a:pt x="0" y="660"/>
                    <a:pt x="0" y="1472"/>
                  </a:cubicBezTo>
                  <a:cubicBezTo>
                    <a:pt x="0" y="2286"/>
                    <a:pt x="660" y="2945"/>
                    <a:pt x="1473" y="2945"/>
                  </a:cubicBezTo>
                  <a:cubicBezTo>
                    <a:pt x="2285" y="2945"/>
                    <a:pt x="2945" y="2286"/>
                    <a:pt x="2945" y="1472"/>
                  </a:cubicBezTo>
                  <a:cubicBezTo>
                    <a:pt x="2945" y="660"/>
                    <a:pt x="2285" y="1"/>
                    <a:pt x="14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21" name="Google Shape;9314;p79">
              <a:extLst>
                <a:ext uri="{FF2B5EF4-FFF2-40B4-BE49-F238E27FC236}">
                  <a16:creationId xmlns:a16="http://schemas.microsoft.com/office/drawing/2014/main" id="{24BC611A-BB12-7910-A184-A9E5AA401ED5}"/>
                </a:ext>
              </a:extLst>
            </p:cNvPr>
            <p:cNvGrpSpPr/>
            <p:nvPr/>
          </p:nvGrpSpPr>
          <p:grpSpPr>
            <a:xfrm>
              <a:off x="3105378" y="1412940"/>
              <a:ext cx="366269" cy="366732"/>
              <a:chOff x="-61784125" y="1931250"/>
              <a:chExt cx="316650" cy="317050"/>
            </a:xfrm>
            <a:solidFill>
              <a:srgbClr val="B2DDD2"/>
            </a:solidFill>
          </p:grpSpPr>
          <p:sp>
            <p:nvSpPr>
              <p:cNvPr id="22" name="Google Shape;9315;p79">
                <a:extLst>
                  <a:ext uri="{FF2B5EF4-FFF2-40B4-BE49-F238E27FC236}">
                    <a16:creationId xmlns:a16="http://schemas.microsoft.com/office/drawing/2014/main" id="{7C034769-EB48-8D14-D2DF-4E7B90B46A24}"/>
                  </a:ext>
                </a:extLst>
              </p:cNvPr>
              <p:cNvSpPr/>
              <p:nvPr/>
            </p:nvSpPr>
            <p:spPr>
              <a:xfrm>
                <a:off x="-61688025" y="1931250"/>
                <a:ext cx="124450" cy="134300"/>
              </a:xfrm>
              <a:custGeom>
                <a:avLst/>
                <a:gdLst/>
                <a:ahLst/>
                <a:cxnLst/>
                <a:rect l="l" t="t" r="r" b="b"/>
                <a:pathLst>
                  <a:path w="4978" h="5372" extrusionOk="0">
                    <a:moveTo>
                      <a:pt x="2497" y="845"/>
                    </a:moveTo>
                    <a:cubicBezTo>
                      <a:pt x="2709" y="845"/>
                      <a:pt x="2922" y="922"/>
                      <a:pt x="3088" y="1087"/>
                    </a:cubicBezTo>
                    <a:cubicBezTo>
                      <a:pt x="3277" y="1276"/>
                      <a:pt x="3340" y="1591"/>
                      <a:pt x="3277" y="1906"/>
                    </a:cubicBezTo>
                    <a:cubicBezTo>
                      <a:pt x="3182" y="2190"/>
                      <a:pt x="2993" y="2410"/>
                      <a:pt x="2709" y="2442"/>
                    </a:cubicBezTo>
                    <a:cubicBezTo>
                      <a:pt x="2625" y="2467"/>
                      <a:pt x="2545" y="2479"/>
                      <a:pt x="2469" y="2479"/>
                    </a:cubicBezTo>
                    <a:cubicBezTo>
                      <a:pt x="2259" y="2479"/>
                      <a:pt x="2075" y="2391"/>
                      <a:pt x="1890" y="2253"/>
                    </a:cubicBezTo>
                    <a:cubicBezTo>
                      <a:pt x="1701" y="2032"/>
                      <a:pt x="1607" y="1717"/>
                      <a:pt x="1701" y="1434"/>
                    </a:cubicBezTo>
                    <a:cubicBezTo>
                      <a:pt x="1800" y="1059"/>
                      <a:pt x="2145" y="845"/>
                      <a:pt x="2497" y="845"/>
                    </a:cubicBezTo>
                    <a:close/>
                    <a:moveTo>
                      <a:pt x="2520" y="3324"/>
                    </a:moveTo>
                    <a:cubicBezTo>
                      <a:pt x="3277" y="3324"/>
                      <a:pt x="3907" y="3828"/>
                      <a:pt x="4096" y="4553"/>
                    </a:cubicBezTo>
                    <a:lnTo>
                      <a:pt x="914" y="4553"/>
                    </a:lnTo>
                    <a:cubicBezTo>
                      <a:pt x="1103" y="3828"/>
                      <a:pt x="1733" y="3324"/>
                      <a:pt x="2520" y="3324"/>
                    </a:cubicBezTo>
                    <a:close/>
                    <a:moveTo>
                      <a:pt x="2510" y="1"/>
                    </a:moveTo>
                    <a:cubicBezTo>
                      <a:pt x="1805" y="1"/>
                      <a:pt x="1113" y="455"/>
                      <a:pt x="914" y="1213"/>
                    </a:cubicBezTo>
                    <a:cubicBezTo>
                      <a:pt x="756" y="1780"/>
                      <a:pt x="914" y="2347"/>
                      <a:pt x="1292" y="2789"/>
                    </a:cubicBezTo>
                    <a:cubicBezTo>
                      <a:pt x="567" y="3198"/>
                      <a:pt x="0" y="3986"/>
                      <a:pt x="0" y="4931"/>
                    </a:cubicBezTo>
                    <a:cubicBezTo>
                      <a:pt x="0" y="5183"/>
                      <a:pt x="189" y="5372"/>
                      <a:pt x="441" y="5372"/>
                    </a:cubicBezTo>
                    <a:lnTo>
                      <a:pt x="4568" y="5372"/>
                    </a:lnTo>
                    <a:cubicBezTo>
                      <a:pt x="4820" y="5372"/>
                      <a:pt x="4978" y="5183"/>
                      <a:pt x="4978" y="4931"/>
                    </a:cubicBezTo>
                    <a:cubicBezTo>
                      <a:pt x="4978" y="3986"/>
                      <a:pt x="4442" y="3198"/>
                      <a:pt x="3718" y="2789"/>
                    </a:cubicBezTo>
                    <a:cubicBezTo>
                      <a:pt x="3907" y="2568"/>
                      <a:pt x="4033" y="2347"/>
                      <a:pt x="4096" y="2064"/>
                    </a:cubicBezTo>
                    <a:cubicBezTo>
                      <a:pt x="4253" y="1528"/>
                      <a:pt x="4096" y="930"/>
                      <a:pt x="3655" y="489"/>
                    </a:cubicBezTo>
                    <a:cubicBezTo>
                      <a:pt x="3331" y="153"/>
                      <a:pt x="2918" y="1"/>
                      <a:pt x="251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9316;p79">
                <a:extLst>
                  <a:ext uri="{FF2B5EF4-FFF2-40B4-BE49-F238E27FC236}">
                    <a16:creationId xmlns:a16="http://schemas.microsoft.com/office/drawing/2014/main" id="{8084CF08-33B5-5FD4-BF33-425713B23750}"/>
                  </a:ext>
                </a:extLst>
              </p:cNvPr>
              <p:cNvSpPr/>
              <p:nvPr/>
            </p:nvSpPr>
            <p:spPr>
              <a:xfrm>
                <a:off x="-61784125" y="2113325"/>
                <a:ext cx="124450" cy="134975"/>
              </a:xfrm>
              <a:custGeom>
                <a:avLst/>
                <a:gdLst/>
                <a:ahLst/>
                <a:cxnLst/>
                <a:rect l="l" t="t" r="r" b="b"/>
                <a:pathLst>
                  <a:path w="4978" h="5399" extrusionOk="0">
                    <a:moveTo>
                      <a:pt x="2482" y="848"/>
                    </a:moveTo>
                    <a:cubicBezTo>
                      <a:pt x="2688" y="848"/>
                      <a:pt x="2895" y="921"/>
                      <a:pt x="3056" y="1082"/>
                    </a:cubicBezTo>
                    <a:cubicBezTo>
                      <a:pt x="3245" y="1271"/>
                      <a:pt x="3340" y="1586"/>
                      <a:pt x="3245" y="1901"/>
                    </a:cubicBezTo>
                    <a:cubicBezTo>
                      <a:pt x="3182" y="2185"/>
                      <a:pt x="2993" y="2437"/>
                      <a:pt x="2710" y="2468"/>
                    </a:cubicBezTo>
                    <a:cubicBezTo>
                      <a:pt x="2633" y="2483"/>
                      <a:pt x="2559" y="2491"/>
                      <a:pt x="2487" y="2491"/>
                    </a:cubicBezTo>
                    <a:cubicBezTo>
                      <a:pt x="2261" y="2491"/>
                      <a:pt x="2058" y="2415"/>
                      <a:pt x="1891" y="2248"/>
                    </a:cubicBezTo>
                    <a:cubicBezTo>
                      <a:pt x="1670" y="2059"/>
                      <a:pt x="1607" y="1743"/>
                      <a:pt x="1670" y="1428"/>
                    </a:cubicBezTo>
                    <a:cubicBezTo>
                      <a:pt x="1770" y="1068"/>
                      <a:pt x="2124" y="848"/>
                      <a:pt x="2482" y="848"/>
                    </a:cubicBezTo>
                    <a:close/>
                    <a:moveTo>
                      <a:pt x="2458" y="3319"/>
                    </a:moveTo>
                    <a:cubicBezTo>
                      <a:pt x="3245" y="3319"/>
                      <a:pt x="3907" y="3854"/>
                      <a:pt x="4096" y="4547"/>
                    </a:cubicBezTo>
                    <a:lnTo>
                      <a:pt x="883" y="4547"/>
                    </a:lnTo>
                    <a:cubicBezTo>
                      <a:pt x="1040" y="3886"/>
                      <a:pt x="1733" y="3319"/>
                      <a:pt x="2458" y="3319"/>
                    </a:cubicBezTo>
                    <a:close/>
                    <a:moveTo>
                      <a:pt x="2509" y="1"/>
                    </a:moveTo>
                    <a:cubicBezTo>
                      <a:pt x="1812" y="1"/>
                      <a:pt x="1143" y="437"/>
                      <a:pt x="946" y="1208"/>
                    </a:cubicBezTo>
                    <a:cubicBezTo>
                      <a:pt x="788" y="1806"/>
                      <a:pt x="946" y="2342"/>
                      <a:pt x="1324" y="2783"/>
                    </a:cubicBezTo>
                    <a:cubicBezTo>
                      <a:pt x="568" y="3224"/>
                      <a:pt x="32" y="4012"/>
                      <a:pt x="32" y="4957"/>
                    </a:cubicBezTo>
                    <a:cubicBezTo>
                      <a:pt x="0" y="5209"/>
                      <a:pt x="189" y="5398"/>
                      <a:pt x="410" y="5398"/>
                    </a:cubicBezTo>
                    <a:lnTo>
                      <a:pt x="4569" y="5398"/>
                    </a:lnTo>
                    <a:cubicBezTo>
                      <a:pt x="4789" y="5398"/>
                      <a:pt x="4978" y="5209"/>
                      <a:pt x="4978" y="4988"/>
                    </a:cubicBezTo>
                    <a:cubicBezTo>
                      <a:pt x="4978" y="4043"/>
                      <a:pt x="4474" y="3256"/>
                      <a:pt x="3718" y="2815"/>
                    </a:cubicBezTo>
                    <a:cubicBezTo>
                      <a:pt x="3939" y="2626"/>
                      <a:pt x="4033" y="2374"/>
                      <a:pt x="4128" y="2090"/>
                    </a:cubicBezTo>
                    <a:cubicBezTo>
                      <a:pt x="4285" y="1523"/>
                      <a:pt x="4128" y="924"/>
                      <a:pt x="3687" y="483"/>
                    </a:cubicBezTo>
                    <a:cubicBezTo>
                      <a:pt x="3346" y="155"/>
                      <a:pt x="2923" y="1"/>
                      <a:pt x="250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9317;p79">
                <a:extLst>
                  <a:ext uri="{FF2B5EF4-FFF2-40B4-BE49-F238E27FC236}">
                    <a16:creationId xmlns:a16="http://schemas.microsoft.com/office/drawing/2014/main" id="{FD324B24-6CB3-9155-B57C-3F6B9FEDE044}"/>
                  </a:ext>
                </a:extLst>
              </p:cNvPr>
              <p:cNvSpPr/>
              <p:nvPr/>
            </p:nvSpPr>
            <p:spPr>
              <a:xfrm>
                <a:off x="-61591150" y="2113325"/>
                <a:ext cx="123675" cy="134175"/>
              </a:xfrm>
              <a:custGeom>
                <a:avLst/>
                <a:gdLst/>
                <a:ahLst/>
                <a:cxnLst/>
                <a:rect l="l" t="t" r="r" b="b"/>
                <a:pathLst>
                  <a:path w="4947" h="5367" extrusionOk="0">
                    <a:moveTo>
                      <a:pt x="2482" y="848"/>
                    </a:moveTo>
                    <a:cubicBezTo>
                      <a:pt x="2688" y="848"/>
                      <a:pt x="2895" y="921"/>
                      <a:pt x="3056" y="1082"/>
                    </a:cubicBezTo>
                    <a:cubicBezTo>
                      <a:pt x="3245" y="1271"/>
                      <a:pt x="3340" y="1586"/>
                      <a:pt x="3245" y="1901"/>
                    </a:cubicBezTo>
                    <a:cubicBezTo>
                      <a:pt x="3182" y="2185"/>
                      <a:pt x="2993" y="2437"/>
                      <a:pt x="2710" y="2468"/>
                    </a:cubicBezTo>
                    <a:cubicBezTo>
                      <a:pt x="2633" y="2483"/>
                      <a:pt x="2559" y="2491"/>
                      <a:pt x="2486" y="2491"/>
                    </a:cubicBezTo>
                    <a:cubicBezTo>
                      <a:pt x="2261" y="2491"/>
                      <a:pt x="2057" y="2415"/>
                      <a:pt x="1890" y="2248"/>
                    </a:cubicBezTo>
                    <a:cubicBezTo>
                      <a:pt x="1670" y="2059"/>
                      <a:pt x="1607" y="1743"/>
                      <a:pt x="1670" y="1428"/>
                    </a:cubicBezTo>
                    <a:cubicBezTo>
                      <a:pt x="1770" y="1068"/>
                      <a:pt x="2124" y="848"/>
                      <a:pt x="2482" y="848"/>
                    </a:cubicBezTo>
                    <a:close/>
                    <a:moveTo>
                      <a:pt x="2521" y="3382"/>
                    </a:moveTo>
                    <a:cubicBezTo>
                      <a:pt x="3308" y="3382"/>
                      <a:pt x="3938" y="3886"/>
                      <a:pt x="4127" y="4579"/>
                    </a:cubicBezTo>
                    <a:lnTo>
                      <a:pt x="882" y="4579"/>
                    </a:lnTo>
                    <a:cubicBezTo>
                      <a:pt x="1103" y="3886"/>
                      <a:pt x="1733" y="3382"/>
                      <a:pt x="2521" y="3382"/>
                    </a:cubicBezTo>
                    <a:close/>
                    <a:moveTo>
                      <a:pt x="2467" y="1"/>
                    </a:moveTo>
                    <a:cubicBezTo>
                      <a:pt x="1761" y="1"/>
                      <a:pt x="1080" y="437"/>
                      <a:pt x="882" y="1208"/>
                    </a:cubicBezTo>
                    <a:cubicBezTo>
                      <a:pt x="725" y="1806"/>
                      <a:pt x="882" y="2342"/>
                      <a:pt x="1292" y="2783"/>
                    </a:cubicBezTo>
                    <a:cubicBezTo>
                      <a:pt x="536" y="3224"/>
                      <a:pt x="0" y="4012"/>
                      <a:pt x="0" y="4957"/>
                    </a:cubicBezTo>
                    <a:cubicBezTo>
                      <a:pt x="0" y="5178"/>
                      <a:pt x="189" y="5367"/>
                      <a:pt x="378" y="5367"/>
                    </a:cubicBezTo>
                    <a:lnTo>
                      <a:pt x="4505" y="5367"/>
                    </a:lnTo>
                    <a:cubicBezTo>
                      <a:pt x="4757" y="5367"/>
                      <a:pt x="4946" y="5178"/>
                      <a:pt x="4946" y="4957"/>
                    </a:cubicBezTo>
                    <a:cubicBezTo>
                      <a:pt x="4946" y="4075"/>
                      <a:pt x="4442" y="3256"/>
                      <a:pt x="3686" y="2815"/>
                    </a:cubicBezTo>
                    <a:cubicBezTo>
                      <a:pt x="3875" y="2626"/>
                      <a:pt x="4001" y="2374"/>
                      <a:pt x="4096" y="2090"/>
                    </a:cubicBezTo>
                    <a:cubicBezTo>
                      <a:pt x="4253" y="1523"/>
                      <a:pt x="4096" y="924"/>
                      <a:pt x="3655" y="483"/>
                    </a:cubicBezTo>
                    <a:cubicBezTo>
                      <a:pt x="3314" y="155"/>
                      <a:pt x="2887" y="1"/>
                      <a:pt x="246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9318;p79">
                <a:extLst>
                  <a:ext uri="{FF2B5EF4-FFF2-40B4-BE49-F238E27FC236}">
                    <a16:creationId xmlns:a16="http://schemas.microsoft.com/office/drawing/2014/main" id="{EE4BE574-7228-CA47-317A-0B54AD5F3E8B}"/>
                  </a:ext>
                </a:extLst>
              </p:cNvPr>
              <p:cNvSpPr/>
              <p:nvPr/>
            </p:nvSpPr>
            <p:spPr>
              <a:xfrm>
                <a:off x="-61677817" y="2072225"/>
                <a:ext cx="106350" cy="62450"/>
              </a:xfrm>
              <a:custGeom>
                <a:avLst/>
                <a:gdLst/>
                <a:ahLst/>
                <a:cxnLst/>
                <a:rect l="l" t="t" r="r" b="b"/>
                <a:pathLst>
                  <a:path w="4254" h="2498" extrusionOk="0">
                    <a:moveTo>
                      <a:pt x="2096" y="1"/>
                    </a:moveTo>
                    <a:cubicBezTo>
                      <a:pt x="1985" y="1"/>
                      <a:pt x="1875" y="48"/>
                      <a:pt x="1796" y="142"/>
                    </a:cubicBezTo>
                    <a:lnTo>
                      <a:pt x="158" y="1781"/>
                    </a:lnTo>
                    <a:cubicBezTo>
                      <a:pt x="1" y="1938"/>
                      <a:pt x="1" y="2222"/>
                      <a:pt x="158" y="2379"/>
                    </a:cubicBezTo>
                    <a:cubicBezTo>
                      <a:pt x="237" y="2458"/>
                      <a:pt x="339" y="2497"/>
                      <a:pt x="442" y="2497"/>
                    </a:cubicBezTo>
                    <a:cubicBezTo>
                      <a:pt x="544" y="2497"/>
                      <a:pt x="646" y="2458"/>
                      <a:pt x="725" y="2379"/>
                    </a:cubicBezTo>
                    <a:lnTo>
                      <a:pt x="2111" y="993"/>
                    </a:lnTo>
                    <a:lnTo>
                      <a:pt x="3498" y="2379"/>
                    </a:lnTo>
                    <a:cubicBezTo>
                      <a:pt x="3576" y="2458"/>
                      <a:pt x="3687" y="2497"/>
                      <a:pt x="3797" y="2497"/>
                    </a:cubicBezTo>
                    <a:cubicBezTo>
                      <a:pt x="3907" y="2497"/>
                      <a:pt x="4017" y="2458"/>
                      <a:pt x="4096" y="2379"/>
                    </a:cubicBezTo>
                    <a:cubicBezTo>
                      <a:pt x="4254" y="2222"/>
                      <a:pt x="4254" y="1938"/>
                      <a:pt x="4096" y="1781"/>
                    </a:cubicBezTo>
                    <a:lnTo>
                      <a:pt x="2395" y="142"/>
                    </a:lnTo>
                    <a:cubicBezTo>
                      <a:pt x="2316" y="48"/>
                      <a:pt x="2206" y="1"/>
                      <a:pt x="209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" name="Google Shape;9413;p79">
              <a:extLst>
                <a:ext uri="{FF2B5EF4-FFF2-40B4-BE49-F238E27FC236}">
                  <a16:creationId xmlns:a16="http://schemas.microsoft.com/office/drawing/2014/main" id="{45EF2867-0E93-F483-F5A3-31DE26C3DE0B}"/>
                </a:ext>
              </a:extLst>
            </p:cNvPr>
            <p:cNvSpPr/>
            <p:nvPr/>
          </p:nvSpPr>
          <p:spPr>
            <a:xfrm>
              <a:off x="2912010" y="4121460"/>
              <a:ext cx="366182" cy="348041"/>
            </a:xfrm>
            <a:custGeom>
              <a:avLst/>
              <a:gdLst/>
              <a:ahLst/>
              <a:cxnLst/>
              <a:rect l="l" t="t" r="r" b="b"/>
              <a:pathLst>
                <a:path w="12414" h="11799" extrusionOk="0">
                  <a:moveTo>
                    <a:pt x="8979" y="2127"/>
                  </a:moveTo>
                  <a:cubicBezTo>
                    <a:pt x="9247" y="2127"/>
                    <a:pt x="9515" y="2229"/>
                    <a:pt x="9704" y="2434"/>
                  </a:cubicBezTo>
                  <a:cubicBezTo>
                    <a:pt x="10113" y="2812"/>
                    <a:pt x="10113" y="3473"/>
                    <a:pt x="9704" y="3883"/>
                  </a:cubicBezTo>
                  <a:lnTo>
                    <a:pt x="8885" y="4702"/>
                  </a:lnTo>
                  <a:cubicBezTo>
                    <a:pt x="8790" y="4765"/>
                    <a:pt x="8696" y="4860"/>
                    <a:pt x="8601" y="4891"/>
                  </a:cubicBezTo>
                  <a:cubicBezTo>
                    <a:pt x="8790" y="4513"/>
                    <a:pt x="8727" y="4041"/>
                    <a:pt x="8412" y="3726"/>
                  </a:cubicBezTo>
                  <a:cubicBezTo>
                    <a:pt x="8206" y="3520"/>
                    <a:pt x="7933" y="3408"/>
                    <a:pt x="7654" y="3408"/>
                  </a:cubicBezTo>
                  <a:cubicBezTo>
                    <a:pt x="7507" y="3408"/>
                    <a:pt x="7357" y="3439"/>
                    <a:pt x="7215" y="3505"/>
                  </a:cubicBezTo>
                  <a:cubicBezTo>
                    <a:pt x="7278" y="3410"/>
                    <a:pt x="7341" y="3316"/>
                    <a:pt x="7436" y="3253"/>
                  </a:cubicBezTo>
                  <a:lnTo>
                    <a:pt x="8255" y="2434"/>
                  </a:lnTo>
                  <a:cubicBezTo>
                    <a:pt x="8444" y="2229"/>
                    <a:pt x="8711" y="2127"/>
                    <a:pt x="8979" y="2127"/>
                  </a:cubicBezTo>
                  <a:close/>
                  <a:moveTo>
                    <a:pt x="9027" y="685"/>
                  </a:moveTo>
                  <a:cubicBezTo>
                    <a:pt x="9649" y="685"/>
                    <a:pt x="10271" y="922"/>
                    <a:pt x="10744" y="1394"/>
                  </a:cubicBezTo>
                  <a:cubicBezTo>
                    <a:pt x="11689" y="2339"/>
                    <a:pt x="11689" y="3883"/>
                    <a:pt x="10744" y="4828"/>
                  </a:cubicBezTo>
                  <a:lnTo>
                    <a:pt x="9893" y="5647"/>
                  </a:lnTo>
                  <a:cubicBezTo>
                    <a:pt x="9431" y="6109"/>
                    <a:pt x="8816" y="6356"/>
                    <a:pt x="8187" y="6356"/>
                  </a:cubicBezTo>
                  <a:cubicBezTo>
                    <a:pt x="7914" y="6356"/>
                    <a:pt x="7639" y="6310"/>
                    <a:pt x="7373" y="6214"/>
                  </a:cubicBezTo>
                  <a:lnTo>
                    <a:pt x="7940" y="5647"/>
                  </a:lnTo>
                  <a:cubicBezTo>
                    <a:pt x="8008" y="5655"/>
                    <a:pt x="8077" y="5659"/>
                    <a:pt x="8146" y="5659"/>
                  </a:cubicBezTo>
                  <a:cubicBezTo>
                    <a:pt x="8617" y="5659"/>
                    <a:pt x="9087" y="5477"/>
                    <a:pt x="9389" y="5175"/>
                  </a:cubicBezTo>
                  <a:lnTo>
                    <a:pt x="10208" y="4356"/>
                  </a:lnTo>
                  <a:cubicBezTo>
                    <a:pt x="10901" y="3694"/>
                    <a:pt x="10901" y="2591"/>
                    <a:pt x="10208" y="1898"/>
                  </a:cubicBezTo>
                  <a:cubicBezTo>
                    <a:pt x="9877" y="1567"/>
                    <a:pt x="9436" y="1402"/>
                    <a:pt x="8995" y="1402"/>
                  </a:cubicBezTo>
                  <a:cubicBezTo>
                    <a:pt x="8554" y="1402"/>
                    <a:pt x="8113" y="1567"/>
                    <a:pt x="7782" y="1898"/>
                  </a:cubicBezTo>
                  <a:lnTo>
                    <a:pt x="6931" y="2749"/>
                  </a:lnTo>
                  <a:cubicBezTo>
                    <a:pt x="6553" y="3127"/>
                    <a:pt x="6396" y="3694"/>
                    <a:pt x="6490" y="4198"/>
                  </a:cubicBezTo>
                  <a:lnTo>
                    <a:pt x="5923" y="4734"/>
                  </a:lnTo>
                  <a:cubicBezTo>
                    <a:pt x="5608" y="3883"/>
                    <a:pt x="5797" y="2906"/>
                    <a:pt x="6490" y="2213"/>
                  </a:cubicBezTo>
                  <a:lnTo>
                    <a:pt x="7309" y="1394"/>
                  </a:lnTo>
                  <a:cubicBezTo>
                    <a:pt x="7782" y="922"/>
                    <a:pt x="8404" y="685"/>
                    <a:pt x="9027" y="685"/>
                  </a:cubicBezTo>
                  <a:close/>
                  <a:moveTo>
                    <a:pt x="7703" y="4104"/>
                  </a:moveTo>
                  <a:cubicBezTo>
                    <a:pt x="7790" y="4104"/>
                    <a:pt x="7877" y="4135"/>
                    <a:pt x="7940" y="4198"/>
                  </a:cubicBezTo>
                  <a:cubicBezTo>
                    <a:pt x="8066" y="4324"/>
                    <a:pt x="8066" y="4545"/>
                    <a:pt x="7940" y="4671"/>
                  </a:cubicBezTo>
                  <a:lnTo>
                    <a:pt x="4978" y="7632"/>
                  </a:lnTo>
                  <a:cubicBezTo>
                    <a:pt x="4915" y="7679"/>
                    <a:pt x="4828" y="7703"/>
                    <a:pt x="4742" y="7703"/>
                  </a:cubicBezTo>
                  <a:cubicBezTo>
                    <a:pt x="4655" y="7703"/>
                    <a:pt x="4569" y="7679"/>
                    <a:pt x="4506" y="7632"/>
                  </a:cubicBezTo>
                  <a:cubicBezTo>
                    <a:pt x="4380" y="7506"/>
                    <a:pt x="4380" y="7254"/>
                    <a:pt x="4506" y="7160"/>
                  </a:cubicBezTo>
                  <a:lnTo>
                    <a:pt x="7467" y="4198"/>
                  </a:lnTo>
                  <a:cubicBezTo>
                    <a:pt x="7530" y="4135"/>
                    <a:pt x="7617" y="4104"/>
                    <a:pt x="7703" y="4104"/>
                  </a:cubicBezTo>
                  <a:close/>
                  <a:moveTo>
                    <a:pt x="3781" y="6939"/>
                  </a:moveTo>
                  <a:lnTo>
                    <a:pt x="3781" y="6939"/>
                  </a:lnTo>
                  <a:cubicBezTo>
                    <a:pt x="3592" y="7349"/>
                    <a:pt x="3686" y="7821"/>
                    <a:pt x="4001" y="8136"/>
                  </a:cubicBezTo>
                  <a:cubicBezTo>
                    <a:pt x="4198" y="8333"/>
                    <a:pt x="4457" y="8432"/>
                    <a:pt x="4715" y="8432"/>
                  </a:cubicBezTo>
                  <a:cubicBezTo>
                    <a:pt x="4870" y="8432"/>
                    <a:pt x="5025" y="8396"/>
                    <a:pt x="5167" y="8325"/>
                  </a:cubicBezTo>
                  <a:lnTo>
                    <a:pt x="5167" y="8325"/>
                  </a:lnTo>
                  <a:cubicBezTo>
                    <a:pt x="5136" y="8451"/>
                    <a:pt x="5041" y="8514"/>
                    <a:pt x="4978" y="8609"/>
                  </a:cubicBezTo>
                  <a:lnTo>
                    <a:pt x="4159" y="9428"/>
                  </a:lnTo>
                  <a:cubicBezTo>
                    <a:pt x="3954" y="9633"/>
                    <a:pt x="3686" y="9735"/>
                    <a:pt x="3419" y="9735"/>
                  </a:cubicBezTo>
                  <a:cubicBezTo>
                    <a:pt x="3151" y="9735"/>
                    <a:pt x="2883" y="9633"/>
                    <a:pt x="2678" y="9428"/>
                  </a:cubicBezTo>
                  <a:cubicBezTo>
                    <a:pt x="2300" y="9050"/>
                    <a:pt x="2300" y="8357"/>
                    <a:pt x="2678" y="7979"/>
                  </a:cubicBezTo>
                  <a:lnTo>
                    <a:pt x="3529" y="7160"/>
                  </a:lnTo>
                  <a:cubicBezTo>
                    <a:pt x="3592" y="7065"/>
                    <a:pt x="3718" y="7002"/>
                    <a:pt x="3781" y="6939"/>
                  </a:cubicBezTo>
                  <a:close/>
                  <a:moveTo>
                    <a:pt x="4212" y="5467"/>
                  </a:moveTo>
                  <a:cubicBezTo>
                    <a:pt x="4492" y="5467"/>
                    <a:pt x="4773" y="5516"/>
                    <a:pt x="5041" y="5616"/>
                  </a:cubicBezTo>
                  <a:lnTo>
                    <a:pt x="4506" y="6151"/>
                  </a:lnTo>
                  <a:cubicBezTo>
                    <a:pt x="4437" y="6143"/>
                    <a:pt x="4368" y="6139"/>
                    <a:pt x="4299" y="6139"/>
                  </a:cubicBezTo>
                  <a:cubicBezTo>
                    <a:pt x="3828" y="6139"/>
                    <a:pt x="3358" y="6322"/>
                    <a:pt x="3056" y="6624"/>
                  </a:cubicBezTo>
                  <a:lnTo>
                    <a:pt x="2206" y="7475"/>
                  </a:lnTo>
                  <a:cubicBezTo>
                    <a:pt x="1544" y="8136"/>
                    <a:pt x="1544" y="9239"/>
                    <a:pt x="2206" y="9900"/>
                  </a:cubicBezTo>
                  <a:cubicBezTo>
                    <a:pt x="2552" y="10231"/>
                    <a:pt x="3001" y="10397"/>
                    <a:pt x="3446" y="10397"/>
                  </a:cubicBezTo>
                  <a:cubicBezTo>
                    <a:pt x="3891" y="10397"/>
                    <a:pt x="4332" y="10231"/>
                    <a:pt x="4663" y="9900"/>
                  </a:cubicBezTo>
                  <a:lnTo>
                    <a:pt x="5482" y="9081"/>
                  </a:lnTo>
                  <a:cubicBezTo>
                    <a:pt x="5892" y="8672"/>
                    <a:pt x="6049" y="8136"/>
                    <a:pt x="5955" y="7632"/>
                  </a:cubicBezTo>
                  <a:lnTo>
                    <a:pt x="6522" y="7065"/>
                  </a:lnTo>
                  <a:lnTo>
                    <a:pt x="6522" y="7065"/>
                  </a:lnTo>
                  <a:cubicBezTo>
                    <a:pt x="6837" y="7947"/>
                    <a:pt x="6648" y="8924"/>
                    <a:pt x="5955" y="9585"/>
                  </a:cubicBezTo>
                  <a:lnTo>
                    <a:pt x="5136" y="10405"/>
                  </a:lnTo>
                  <a:cubicBezTo>
                    <a:pt x="4663" y="10877"/>
                    <a:pt x="4041" y="11113"/>
                    <a:pt x="3419" y="11113"/>
                  </a:cubicBezTo>
                  <a:cubicBezTo>
                    <a:pt x="2796" y="11113"/>
                    <a:pt x="2174" y="10877"/>
                    <a:pt x="1702" y="10405"/>
                  </a:cubicBezTo>
                  <a:cubicBezTo>
                    <a:pt x="756" y="9459"/>
                    <a:pt x="756" y="7916"/>
                    <a:pt x="1702" y="7002"/>
                  </a:cubicBezTo>
                  <a:lnTo>
                    <a:pt x="2552" y="6151"/>
                  </a:lnTo>
                  <a:cubicBezTo>
                    <a:pt x="3005" y="5699"/>
                    <a:pt x="3605" y="5467"/>
                    <a:pt x="4212" y="5467"/>
                  </a:cubicBezTo>
                  <a:close/>
                  <a:moveTo>
                    <a:pt x="8999" y="0"/>
                  </a:moveTo>
                  <a:cubicBezTo>
                    <a:pt x="8200" y="0"/>
                    <a:pt x="7404" y="307"/>
                    <a:pt x="6805" y="922"/>
                  </a:cubicBezTo>
                  <a:lnTo>
                    <a:pt x="5955" y="1741"/>
                  </a:lnTo>
                  <a:cubicBezTo>
                    <a:pt x="5136" y="2560"/>
                    <a:pt x="4852" y="3789"/>
                    <a:pt x="5230" y="4891"/>
                  </a:cubicBezTo>
                  <a:cubicBezTo>
                    <a:pt x="4920" y="4794"/>
                    <a:pt x="4601" y="4746"/>
                    <a:pt x="4283" y="4746"/>
                  </a:cubicBezTo>
                  <a:cubicBezTo>
                    <a:pt x="3469" y="4746"/>
                    <a:pt x="2669" y="5058"/>
                    <a:pt x="2080" y="5647"/>
                  </a:cubicBezTo>
                  <a:lnTo>
                    <a:pt x="1229" y="6466"/>
                  </a:lnTo>
                  <a:cubicBezTo>
                    <a:pt x="0" y="7695"/>
                    <a:pt x="0" y="9680"/>
                    <a:pt x="1229" y="10877"/>
                  </a:cubicBezTo>
                  <a:cubicBezTo>
                    <a:pt x="1843" y="11491"/>
                    <a:pt x="2647" y="11799"/>
                    <a:pt x="3446" y="11799"/>
                  </a:cubicBezTo>
                  <a:cubicBezTo>
                    <a:pt x="4246" y="11799"/>
                    <a:pt x="5041" y="11491"/>
                    <a:pt x="5640" y="10877"/>
                  </a:cubicBezTo>
                  <a:lnTo>
                    <a:pt x="6490" y="10058"/>
                  </a:lnTo>
                  <a:cubicBezTo>
                    <a:pt x="7309" y="9239"/>
                    <a:pt x="7593" y="8010"/>
                    <a:pt x="7215" y="6908"/>
                  </a:cubicBezTo>
                  <a:lnTo>
                    <a:pt x="7215" y="6908"/>
                  </a:lnTo>
                  <a:cubicBezTo>
                    <a:pt x="7525" y="7005"/>
                    <a:pt x="7844" y="7053"/>
                    <a:pt x="8162" y="7053"/>
                  </a:cubicBezTo>
                  <a:cubicBezTo>
                    <a:pt x="8976" y="7053"/>
                    <a:pt x="9776" y="6740"/>
                    <a:pt x="10365" y="6151"/>
                  </a:cubicBezTo>
                  <a:lnTo>
                    <a:pt x="11216" y="5332"/>
                  </a:lnTo>
                  <a:cubicBezTo>
                    <a:pt x="12413" y="4104"/>
                    <a:pt x="12413" y="2150"/>
                    <a:pt x="11216" y="922"/>
                  </a:cubicBezTo>
                  <a:cubicBezTo>
                    <a:pt x="10602" y="307"/>
                    <a:pt x="9798" y="0"/>
                    <a:pt x="8999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7991;p129">
              <a:extLst>
                <a:ext uri="{FF2B5EF4-FFF2-40B4-BE49-F238E27FC236}">
                  <a16:creationId xmlns:a16="http://schemas.microsoft.com/office/drawing/2014/main" id="{5FDE5D90-9CE7-CA5F-2676-AB08D2070EB3}"/>
                </a:ext>
              </a:extLst>
            </p:cNvPr>
            <p:cNvSpPr/>
            <p:nvPr/>
          </p:nvSpPr>
          <p:spPr>
            <a:xfrm>
              <a:off x="5140897" y="3908637"/>
              <a:ext cx="617311" cy="619717"/>
            </a:xfrm>
            <a:custGeom>
              <a:avLst/>
              <a:gdLst/>
              <a:ahLst/>
              <a:cxnLst/>
              <a:rect l="l" t="t" r="r" b="b"/>
              <a:pathLst>
                <a:path w="2945" h="2946" extrusionOk="0">
                  <a:moveTo>
                    <a:pt x="1473" y="1"/>
                  </a:moveTo>
                  <a:cubicBezTo>
                    <a:pt x="660" y="1"/>
                    <a:pt x="0" y="660"/>
                    <a:pt x="0" y="1472"/>
                  </a:cubicBezTo>
                  <a:cubicBezTo>
                    <a:pt x="0" y="2286"/>
                    <a:pt x="660" y="2945"/>
                    <a:pt x="1473" y="2945"/>
                  </a:cubicBezTo>
                  <a:cubicBezTo>
                    <a:pt x="2285" y="2945"/>
                    <a:pt x="2945" y="2286"/>
                    <a:pt x="2945" y="1472"/>
                  </a:cubicBezTo>
                  <a:cubicBezTo>
                    <a:pt x="2945" y="660"/>
                    <a:pt x="2285" y="1"/>
                    <a:pt x="14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38" name="Google Shape;9938;p81">
              <a:extLst>
                <a:ext uri="{FF2B5EF4-FFF2-40B4-BE49-F238E27FC236}">
                  <a16:creationId xmlns:a16="http://schemas.microsoft.com/office/drawing/2014/main" id="{563C229C-C8E1-7B5E-A367-59300377693B}"/>
                </a:ext>
              </a:extLst>
            </p:cNvPr>
            <p:cNvGrpSpPr/>
            <p:nvPr/>
          </p:nvGrpSpPr>
          <p:grpSpPr>
            <a:xfrm>
              <a:off x="5324504" y="4078005"/>
              <a:ext cx="278288" cy="357036"/>
              <a:chOff x="-50489600" y="1947400"/>
              <a:chExt cx="233150" cy="299125"/>
            </a:xfrm>
            <a:solidFill>
              <a:srgbClr val="FAD9C0"/>
            </a:solidFill>
          </p:grpSpPr>
          <p:sp>
            <p:nvSpPr>
              <p:cNvPr id="39" name="Google Shape;9939;p81">
                <a:extLst>
                  <a:ext uri="{FF2B5EF4-FFF2-40B4-BE49-F238E27FC236}">
                    <a16:creationId xmlns:a16="http://schemas.microsoft.com/office/drawing/2014/main" id="{3C2AD22F-432E-C224-9E31-7FECC8570936}"/>
                  </a:ext>
                </a:extLst>
              </p:cNvPr>
              <p:cNvSpPr/>
              <p:nvPr/>
            </p:nvSpPr>
            <p:spPr>
              <a:xfrm>
                <a:off x="-50382475" y="2018275"/>
                <a:ext cx="1735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694" h="694" extrusionOk="0">
                    <a:moveTo>
                      <a:pt x="347" y="1"/>
                    </a:moveTo>
                    <a:cubicBezTo>
                      <a:pt x="158" y="1"/>
                      <a:pt x="0" y="158"/>
                      <a:pt x="0" y="347"/>
                    </a:cubicBezTo>
                    <a:cubicBezTo>
                      <a:pt x="0" y="536"/>
                      <a:pt x="158" y="694"/>
                      <a:pt x="347" y="694"/>
                    </a:cubicBezTo>
                    <a:cubicBezTo>
                      <a:pt x="536" y="694"/>
                      <a:pt x="693" y="536"/>
                      <a:pt x="693" y="347"/>
                    </a:cubicBezTo>
                    <a:cubicBezTo>
                      <a:pt x="693" y="158"/>
                      <a:pt x="536" y="1"/>
                      <a:pt x="34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9940;p81">
                <a:extLst>
                  <a:ext uri="{FF2B5EF4-FFF2-40B4-BE49-F238E27FC236}">
                    <a16:creationId xmlns:a16="http://schemas.microsoft.com/office/drawing/2014/main" id="{7378CA0D-438C-5E38-42E7-D60571AB055D}"/>
                  </a:ext>
                </a:extLst>
              </p:cNvPr>
              <p:cNvSpPr/>
              <p:nvPr/>
            </p:nvSpPr>
            <p:spPr>
              <a:xfrm>
                <a:off x="-50489600" y="1947400"/>
                <a:ext cx="233150" cy="299125"/>
              </a:xfrm>
              <a:custGeom>
                <a:avLst/>
                <a:gdLst/>
                <a:ahLst/>
                <a:cxnLst/>
                <a:rect l="l" t="t" r="r" b="b"/>
                <a:pathLst>
                  <a:path w="9326" h="11965" extrusionOk="0">
                    <a:moveTo>
                      <a:pt x="4632" y="725"/>
                    </a:moveTo>
                    <a:cubicBezTo>
                      <a:pt x="4821" y="725"/>
                      <a:pt x="4978" y="882"/>
                      <a:pt x="4978" y="1071"/>
                    </a:cubicBezTo>
                    <a:lnTo>
                      <a:pt x="4978" y="1449"/>
                    </a:lnTo>
                    <a:cubicBezTo>
                      <a:pt x="4884" y="1418"/>
                      <a:pt x="4758" y="1418"/>
                      <a:pt x="4632" y="1418"/>
                    </a:cubicBezTo>
                    <a:cubicBezTo>
                      <a:pt x="4506" y="1418"/>
                      <a:pt x="4411" y="1418"/>
                      <a:pt x="4285" y="1449"/>
                    </a:cubicBezTo>
                    <a:lnTo>
                      <a:pt x="4285" y="1071"/>
                    </a:lnTo>
                    <a:cubicBezTo>
                      <a:pt x="4285" y="882"/>
                      <a:pt x="4443" y="725"/>
                      <a:pt x="4632" y="725"/>
                    </a:cubicBezTo>
                    <a:close/>
                    <a:moveTo>
                      <a:pt x="4632" y="2143"/>
                    </a:moveTo>
                    <a:cubicBezTo>
                      <a:pt x="5230" y="2143"/>
                      <a:pt x="5703" y="2615"/>
                      <a:pt x="5703" y="3182"/>
                    </a:cubicBezTo>
                    <a:cubicBezTo>
                      <a:pt x="5703" y="3781"/>
                      <a:pt x="5230" y="4253"/>
                      <a:pt x="4632" y="4253"/>
                    </a:cubicBezTo>
                    <a:cubicBezTo>
                      <a:pt x="4033" y="4253"/>
                      <a:pt x="3592" y="3781"/>
                      <a:pt x="3592" y="3182"/>
                    </a:cubicBezTo>
                    <a:cubicBezTo>
                      <a:pt x="3592" y="2615"/>
                      <a:pt x="4033" y="2143"/>
                      <a:pt x="4632" y="2143"/>
                    </a:cubicBezTo>
                    <a:close/>
                    <a:moveTo>
                      <a:pt x="4632" y="5356"/>
                    </a:moveTo>
                    <a:lnTo>
                      <a:pt x="6018" y="8191"/>
                    </a:lnTo>
                    <a:cubicBezTo>
                      <a:pt x="5671" y="8349"/>
                      <a:pt x="5356" y="8443"/>
                      <a:pt x="4978" y="8443"/>
                    </a:cubicBezTo>
                    <a:lnTo>
                      <a:pt x="4978" y="8065"/>
                    </a:lnTo>
                    <a:cubicBezTo>
                      <a:pt x="4978" y="7876"/>
                      <a:pt x="4821" y="7719"/>
                      <a:pt x="4632" y="7719"/>
                    </a:cubicBezTo>
                    <a:cubicBezTo>
                      <a:pt x="4443" y="7719"/>
                      <a:pt x="4285" y="7876"/>
                      <a:pt x="4285" y="8065"/>
                    </a:cubicBezTo>
                    <a:lnTo>
                      <a:pt x="4285" y="8443"/>
                    </a:lnTo>
                    <a:cubicBezTo>
                      <a:pt x="3939" y="8380"/>
                      <a:pt x="3592" y="8317"/>
                      <a:pt x="3246" y="8191"/>
                    </a:cubicBezTo>
                    <a:lnTo>
                      <a:pt x="4632" y="5356"/>
                    </a:lnTo>
                    <a:close/>
                    <a:moveTo>
                      <a:pt x="3466" y="4505"/>
                    </a:moveTo>
                    <a:cubicBezTo>
                      <a:pt x="3624" y="4663"/>
                      <a:pt x="3844" y="4757"/>
                      <a:pt x="4096" y="4852"/>
                    </a:cubicBezTo>
                    <a:cubicBezTo>
                      <a:pt x="4033" y="5009"/>
                      <a:pt x="1481" y="10271"/>
                      <a:pt x="1450" y="10365"/>
                    </a:cubicBezTo>
                    <a:cubicBezTo>
                      <a:pt x="1381" y="10504"/>
                      <a:pt x="1261" y="10591"/>
                      <a:pt x="1127" y="10591"/>
                    </a:cubicBezTo>
                    <a:cubicBezTo>
                      <a:pt x="1078" y="10591"/>
                      <a:pt x="1028" y="10580"/>
                      <a:pt x="977" y="10554"/>
                    </a:cubicBezTo>
                    <a:cubicBezTo>
                      <a:pt x="820" y="10491"/>
                      <a:pt x="694" y="10271"/>
                      <a:pt x="788" y="10082"/>
                    </a:cubicBezTo>
                    <a:lnTo>
                      <a:pt x="3466" y="4505"/>
                    </a:lnTo>
                    <a:close/>
                    <a:moveTo>
                      <a:pt x="5829" y="4537"/>
                    </a:moveTo>
                    <a:lnTo>
                      <a:pt x="8507" y="10113"/>
                    </a:lnTo>
                    <a:cubicBezTo>
                      <a:pt x="8570" y="10271"/>
                      <a:pt x="8507" y="10523"/>
                      <a:pt x="8318" y="10586"/>
                    </a:cubicBezTo>
                    <a:cubicBezTo>
                      <a:pt x="8271" y="10599"/>
                      <a:pt x="8225" y="10606"/>
                      <a:pt x="8181" y="10606"/>
                    </a:cubicBezTo>
                    <a:cubicBezTo>
                      <a:pt x="8021" y="10606"/>
                      <a:pt x="7888" y="10521"/>
                      <a:pt x="7814" y="10397"/>
                    </a:cubicBezTo>
                    <a:cubicBezTo>
                      <a:pt x="7719" y="10176"/>
                      <a:pt x="5293" y="5167"/>
                      <a:pt x="5199" y="4883"/>
                    </a:cubicBezTo>
                    <a:cubicBezTo>
                      <a:pt x="5419" y="4820"/>
                      <a:pt x="5608" y="4694"/>
                      <a:pt x="5829" y="4537"/>
                    </a:cubicBezTo>
                    <a:close/>
                    <a:moveTo>
                      <a:pt x="4632" y="0"/>
                    </a:moveTo>
                    <a:cubicBezTo>
                      <a:pt x="4033" y="0"/>
                      <a:pt x="3592" y="473"/>
                      <a:pt x="3592" y="1071"/>
                    </a:cubicBezTo>
                    <a:lnTo>
                      <a:pt x="3592" y="1764"/>
                    </a:lnTo>
                    <a:cubicBezTo>
                      <a:pt x="3151" y="2080"/>
                      <a:pt x="2867" y="2584"/>
                      <a:pt x="2867" y="3182"/>
                    </a:cubicBezTo>
                    <a:cubicBezTo>
                      <a:pt x="2867" y="3434"/>
                      <a:pt x="2899" y="3655"/>
                      <a:pt x="3025" y="3875"/>
                    </a:cubicBezTo>
                    <a:lnTo>
                      <a:pt x="1576" y="6900"/>
                    </a:lnTo>
                    <a:cubicBezTo>
                      <a:pt x="1355" y="6648"/>
                      <a:pt x="1229" y="6396"/>
                      <a:pt x="1103" y="6081"/>
                    </a:cubicBezTo>
                    <a:cubicBezTo>
                      <a:pt x="1032" y="5914"/>
                      <a:pt x="906" y="5837"/>
                      <a:pt x="767" y="5837"/>
                    </a:cubicBezTo>
                    <a:cubicBezTo>
                      <a:pt x="722" y="5837"/>
                      <a:pt x="676" y="5845"/>
                      <a:pt x="631" y="5860"/>
                    </a:cubicBezTo>
                    <a:cubicBezTo>
                      <a:pt x="442" y="5955"/>
                      <a:pt x="347" y="6144"/>
                      <a:pt x="442" y="6333"/>
                    </a:cubicBezTo>
                    <a:cubicBezTo>
                      <a:pt x="631" y="6805"/>
                      <a:pt x="883" y="7215"/>
                      <a:pt x="1229" y="7593"/>
                    </a:cubicBezTo>
                    <a:lnTo>
                      <a:pt x="158" y="9798"/>
                    </a:lnTo>
                    <a:cubicBezTo>
                      <a:pt x="1" y="10208"/>
                      <a:pt x="64" y="10649"/>
                      <a:pt x="347" y="10964"/>
                    </a:cubicBezTo>
                    <a:lnTo>
                      <a:pt x="95" y="11468"/>
                    </a:lnTo>
                    <a:cubicBezTo>
                      <a:pt x="32" y="11625"/>
                      <a:pt x="95" y="11846"/>
                      <a:pt x="253" y="11941"/>
                    </a:cubicBezTo>
                    <a:cubicBezTo>
                      <a:pt x="293" y="11957"/>
                      <a:pt x="340" y="11965"/>
                      <a:pt x="389" y="11965"/>
                    </a:cubicBezTo>
                    <a:cubicBezTo>
                      <a:pt x="528" y="11965"/>
                      <a:pt x="678" y="11900"/>
                      <a:pt x="725" y="11783"/>
                    </a:cubicBezTo>
                    <a:lnTo>
                      <a:pt x="977" y="11247"/>
                    </a:lnTo>
                    <a:cubicBezTo>
                      <a:pt x="1027" y="11255"/>
                      <a:pt x="1077" y="11258"/>
                      <a:pt x="1127" y="11258"/>
                    </a:cubicBezTo>
                    <a:cubicBezTo>
                      <a:pt x="1521" y="11258"/>
                      <a:pt x="1912" y="11040"/>
                      <a:pt x="2080" y="10649"/>
                    </a:cubicBezTo>
                    <a:lnTo>
                      <a:pt x="2930" y="8822"/>
                    </a:lnTo>
                    <a:cubicBezTo>
                      <a:pt x="3372" y="8979"/>
                      <a:pt x="3813" y="9105"/>
                      <a:pt x="4285" y="9137"/>
                    </a:cubicBezTo>
                    <a:lnTo>
                      <a:pt x="4285" y="9483"/>
                    </a:lnTo>
                    <a:cubicBezTo>
                      <a:pt x="4285" y="9704"/>
                      <a:pt x="4443" y="9861"/>
                      <a:pt x="4632" y="9861"/>
                    </a:cubicBezTo>
                    <a:cubicBezTo>
                      <a:pt x="4821" y="9861"/>
                      <a:pt x="4978" y="9704"/>
                      <a:pt x="4978" y="9483"/>
                    </a:cubicBezTo>
                    <a:lnTo>
                      <a:pt x="4978" y="9137"/>
                    </a:lnTo>
                    <a:cubicBezTo>
                      <a:pt x="5451" y="9105"/>
                      <a:pt x="5892" y="9011"/>
                      <a:pt x="6333" y="8822"/>
                    </a:cubicBezTo>
                    <a:lnTo>
                      <a:pt x="7184" y="10649"/>
                    </a:lnTo>
                    <a:cubicBezTo>
                      <a:pt x="7382" y="11016"/>
                      <a:pt x="7732" y="11257"/>
                      <a:pt x="8143" y="11257"/>
                    </a:cubicBezTo>
                    <a:cubicBezTo>
                      <a:pt x="8190" y="11257"/>
                      <a:pt x="8238" y="11254"/>
                      <a:pt x="8286" y="11247"/>
                    </a:cubicBezTo>
                    <a:lnTo>
                      <a:pt x="8538" y="11783"/>
                    </a:lnTo>
                    <a:cubicBezTo>
                      <a:pt x="8585" y="11900"/>
                      <a:pt x="8718" y="11965"/>
                      <a:pt x="8861" y="11965"/>
                    </a:cubicBezTo>
                    <a:cubicBezTo>
                      <a:pt x="8911" y="11965"/>
                      <a:pt x="8962" y="11957"/>
                      <a:pt x="9011" y="11941"/>
                    </a:cubicBezTo>
                    <a:cubicBezTo>
                      <a:pt x="9168" y="11846"/>
                      <a:pt x="9231" y="11657"/>
                      <a:pt x="9168" y="11468"/>
                    </a:cubicBezTo>
                    <a:lnTo>
                      <a:pt x="8916" y="10964"/>
                    </a:lnTo>
                    <a:cubicBezTo>
                      <a:pt x="9200" y="10649"/>
                      <a:pt x="9326" y="10208"/>
                      <a:pt x="9137" y="9798"/>
                    </a:cubicBezTo>
                    <a:lnTo>
                      <a:pt x="8066" y="7593"/>
                    </a:lnTo>
                    <a:cubicBezTo>
                      <a:pt x="8381" y="7246"/>
                      <a:pt x="8664" y="6805"/>
                      <a:pt x="8853" y="6333"/>
                    </a:cubicBezTo>
                    <a:cubicBezTo>
                      <a:pt x="8916" y="6144"/>
                      <a:pt x="8853" y="5955"/>
                      <a:pt x="8664" y="5860"/>
                    </a:cubicBezTo>
                    <a:cubicBezTo>
                      <a:pt x="8611" y="5845"/>
                      <a:pt x="8559" y="5837"/>
                      <a:pt x="8511" y="5837"/>
                    </a:cubicBezTo>
                    <a:cubicBezTo>
                      <a:pt x="8360" y="5837"/>
                      <a:pt x="8240" y="5914"/>
                      <a:pt x="8192" y="6081"/>
                    </a:cubicBezTo>
                    <a:cubicBezTo>
                      <a:pt x="8066" y="6333"/>
                      <a:pt x="7908" y="6616"/>
                      <a:pt x="7719" y="6900"/>
                    </a:cubicBezTo>
                    <a:lnTo>
                      <a:pt x="6270" y="3875"/>
                    </a:lnTo>
                    <a:cubicBezTo>
                      <a:pt x="6333" y="3655"/>
                      <a:pt x="6396" y="3434"/>
                      <a:pt x="6396" y="3182"/>
                    </a:cubicBezTo>
                    <a:cubicBezTo>
                      <a:pt x="6396" y="2584"/>
                      <a:pt x="6144" y="2080"/>
                      <a:pt x="5703" y="1764"/>
                    </a:cubicBezTo>
                    <a:lnTo>
                      <a:pt x="5703" y="1071"/>
                    </a:lnTo>
                    <a:cubicBezTo>
                      <a:pt x="5703" y="473"/>
                      <a:pt x="5230" y="0"/>
                      <a:pt x="463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1" name="Google Shape;793;p58">
            <a:extLst>
              <a:ext uri="{FF2B5EF4-FFF2-40B4-BE49-F238E27FC236}">
                <a16:creationId xmlns:a16="http://schemas.microsoft.com/office/drawing/2014/main" id="{677B5964-D300-E2CB-F869-A0B55073F3FE}"/>
              </a:ext>
            </a:extLst>
          </p:cNvPr>
          <p:cNvSpPr txBox="1">
            <a:spLocks/>
          </p:cNvSpPr>
          <p:nvPr/>
        </p:nvSpPr>
        <p:spPr bwMode="auto">
          <a:xfrm>
            <a:off x="0" y="159494"/>
            <a:ext cx="9144000" cy="572691"/>
          </a:xfrm>
          <a:prstGeom prst="rect">
            <a:avLst/>
          </a:prstGeom>
          <a:solidFill>
            <a:schemeClr val="accent6">
              <a:lumMod val="95000"/>
              <a:alpha val="80000"/>
            </a:schemeClr>
          </a:solidFill>
          <a:ln>
            <a:noFill/>
          </a:ln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fontAlgn="auto" hangingPunct="1">
              <a:buClr>
                <a:schemeClr val="dk1"/>
              </a:buClr>
              <a:buSzPts val="3500"/>
              <a:buFont typeface="Inter SemiBold"/>
              <a:buNone/>
              <a:defRPr sz="2625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</a:defRPr>
            </a:lvl1pPr>
            <a:lvl2pPr algn="r" eaLnBrk="0" fontAlgn="base" hangingPunct="0">
              <a:buSzPts val="3500"/>
              <a:buFont typeface="Arial" panose="020B0604020202020204" pitchFamily="34" charset="0"/>
              <a:buNone/>
            </a:lvl2pPr>
            <a:lvl3pPr algn="r" eaLnBrk="0" fontAlgn="base" hangingPunct="0">
              <a:buSzPts val="3500"/>
              <a:buFont typeface="Arial" panose="020B0604020202020204" pitchFamily="34" charset="0"/>
              <a:buNone/>
            </a:lvl3pPr>
            <a:lvl4pPr algn="r" eaLnBrk="0" fontAlgn="base" hangingPunct="0">
              <a:buSzPts val="3500"/>
              <a:buFont typeface="Arial" panose="020B0604020202020204" pitchFamily="34" charset="0"/>
              <a:buNone/>
            </a:lvl4pPr>
            <a:lvl5pPr algn="r" eaLnBrk="0" fontAlgn="base" hangingPunct="0">
              <a:buSzPts val="3500"/>
              <a:buFont typeface="Arial" panose="020B0604020202020204" pitchFamily="34" charset="0"/>
              <a:buNone/>
            </a:lvl5pPr>
            <a:lvl6pPr algn="r">
              <a:buSzPts val="3500"/>
              <a:buNone/>
            </a:lvl6pPr>
            <a:lvl7pPr algn="r">
              <a:buSzPts val="3500"/>
              <a:buNone/>
            </a:lvl7pPr>
            <a:lvl8pPr algn="r">
              <a:buSzPts val="3500"/>
              <a:buNone/>
            </a:lvl8pPr>
            <a:lvl9pPr algn="r">
              <a:buSzPts val="3500"/>
              <a:buNone/>
            </a:lvl9pPr>
          </a:lstStyle>
          <a:p>
            <a:r>
              <a:rPr lang="fr-LU" dirty="0"/>
              <a:t>Évolution : Volet </a:t>
            </a:r>
            <a:r>
              <a:rPr lang="fr-CH" dirty="0">
                <a:sym typeface="Inter SemiBold"/>
              </a:rPr>
              <a:t>Enseignement clinique</a:t>
            </a:r>
            <a:endParaRPr lang="fr-LU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97053083-2D72-19DC-7DF8-423E3F91E2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48" y="239144"/>
            <a:ext cx="762827" cy="406288"/>
          </a:xfrm>
          <a:prstGeom prst="rect">
            <a:avLst/>
          </a:prstGeom>
        </p:spPr>
      </p:pic>
      <p:sp>
        <p:nvSpPr>
          <p:cNvPr id="31" name="Ellipse 30">
            <a:extLst>
              <a:ext uri="{FF2B5EF4-FFF2-40B4-BE49-F238E27FC236}">
                <a16:creationId xmlns:a16="http://schemas.microsoft.com/office/drawing/2014/main" id="{183E688A-99A8-40BB-70B9-118E8D7F11C8}"/>
              </a:ext>
            </a:extLst>
          </p:cNvPr>
          <p:cNvSpPr/>
          <p:nvPr/>
        </p:nvSpPr>
        <p:spPr>
          <a:xfrm>
            <a:off x="97731" y="188953"/>
            <a:ext cx="500146" cy="485938"/>
          </a:xfrm>
          <a:prstGeom prst="ellipse">
            <a:avLst/>
          </a:prstGeom>
          <a:noFill/>
          <a:ln>
            <a:solidFill>
              <a:srgbClr val="1C8F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782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93;p58">
            <a:extLst>
              <a:ext uri="{FF2B5EF4-FFF2-40B4-BE49-F238E27FC236}">
                <a16:creationId xmlns:a16="http://schemas.microsoft.com/office/drawing/2014/main" id="{5DFF819C-6EEB-FA36-EE43-6FE9603EA8D4}"/>
              </a:ext>
            </a:extLst>
          </p:cNvPr>
          <p:cNvSpPr txBox="1">
            <a:spLocks/>
          </p:cNvSpPr>
          <p:nvPr/>
        </p:nvSpPr>
        <p:spPr bwMode="auto">
          <a:xfrm>
            <a:off x="0" y="159544"/>
            <a:ext cx="9144000" cy="572691"/>
          </a:xfrm>
          <a:prstGeom prst="rect">
            <a:avLst/>
          </a:prstGeom>
          <a:solidFill>
            <a:schemeClr val="accent6">
              <a:lumMod val="95000"/>
              <a:alpha val="80000"/>
            </a:schemeClr>
          </a:solidFill>
          <a:ln>
            <a:noFill/>
          </a:ln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fontAlgn="auto" hangingPunct="1">
              <a:buClr>
                <a:schemeClr val="dk1"/>
              </a:buClr>
              <a:buSzPts val="3500"/>
              <a:buFont typeface="Inter SemiBold"/>
              <a:buNone/>
              <a:defRPr sz="2625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</a:defRPr>
            </a:lvl1pPr>
            <a:lvl2pPr algn="r" eaLnBrk="0" fontAlgn="base" hangingPunct="0">
              <a:buSzPts val="3500"/>
              <a:buFont typeface="Arial" panose="020B0604020202020204" pitchFamily="34" charset="0"/>
              <a:buNone/>
            </a:lvl2pPr>
            <a:lvl3pPr algn="r" eaLnBrk="0" fontAlgn="base" hangingPunct="0">
              <a:buSzPts val="3500"/>
              <a:buFont typeface="Arial" panose="020B0604020202020204" pitchFamily="34" charset="0"/>
              <a:buNone/>
            </a:lvl3pPr>
            <a:lvl4pPr algn="r" eaLnBrk="0" fontAlgn="base" hangingPunct="0">
              <a:buSzPts val="3500"/>
              <a:buFont typeface="Arial" panose="020B0604020202020204" pitchFamily="34" charset="0"/>
              <a:buNone/>
            </a:lvl4pPr>
            <a:lvl5pPr algn="r" eaLnBrk="0" fontAlgn="base" hangingPunct="0">
              <a:buSzPts val="3500"/>
              <a:buFont typeface="Arial" panose="020B0604020202020204" pitchFamily="34" charset="0"/>
              <a:buNone/>
            </a:lvl5pPr>
            <a:lvl6pPr algn="r">
              <a:buSzPts val="3500"/>
              <a:buNone/>
            </a:lvl6pPr>
            <a:lvl7pPr algn="r">
              <a:buSzPts val="3500"/>
              <a:buNone/>
            </a:lvl7pPr>
            <a:lvl8pPr algn="r">
              <a:buSzPts val="3500"/>
              <a:buNone/>
            </a:lvl8pPr>
            <a:lvl9pPr algn="r">
              <a:buSzPts val="3500"/>
              <a:buNone/>
            </a:lvl9pPr>
          </a:lstStyle>
          <a:p>
            <a:r>
              <a:rPr lang="fr-LU" dirty="0"/>
              <a:t>Évolution : Volet a</a:t>
            </a:r>
            <a:r>
              <a:rPr lang="fr-CH" sz="2800" dirty="0" err="1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  <a:sym typeface="Inter SemiBold"/>
              </a:rPr>
              <a:t>gir</a:t>
            </a:r>
            <a:r>
              <a:rPr lang="fr-CH" sz="2800" dirty="0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  <a:sym typeface="Inter SemiBold"/>
              </a:rPr>
              <a:t> tuteur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967BE62-764D-CF59-E86A-97D31AC93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613" y="1015266"/>
            <a:ext cx="7649727" cy="330990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CD046B6C-9B8C-7D93-16DA-E93E18184352}"/>
              </a:ext>
            </a:extLst>
          </p:cNvPr>
          <p:cNvSpPr txBox="1"/>
          <p:nvPr/>
        </p:nvSpPr>
        <p:spPr>
          <a:xfrm>
            <a:off x="0" y="4819650"/>
            <a:ext cx="12136438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LU" sz="1500" b="0" i="0" u="none" strike="noStrike" kern="0" cap="none" spc="0" normalizeH="0" baseline="0" noProof="0" dirty="0">
                <a:ln>
                  <a:noFill/>
                </a:ln>
                <a:solidFill>
                  <a:srgbClr val="D9E2E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Recchia, S. (2024) ; </a:t>
            </a:r>
            <a:r>
              <a:rPr kumimoji="0" lang="fr-LU" sz="1500" b="0" i="0" u="none" strike="noStrike" kern="0" cap="none" spc="0" normalizeH="0" baseline="0" noProof="0" dirty="0" err="1">
                <a:ln>
                  <a:noFill/>
                </a:ln>
                <a:solidFill>
                  <a:srgbClr val="D9E2E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Colognesi</a:t>
            </a:r>
            <a:r>
              <a:rPr kumimoji="0" lang="fr-LU" sz="1500" b="0" i="0" u="none" strike="noStrike" kern="0" cap="none" spc="0" normalizeH="0" baseline="0" noProof="0" dirty="0">
                <a:ln>
                  <a:noFill/>
                </a:ln>
                <a:solidFill>
                  <a:srgbClr val="D9E2E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, S., Lenoir, G., &amp; Van </a:t>
            </a:r>
            <a:r>
              <a:rPr kumimoji="0" lang="fr-LU" sz="1500" b="0" i="0" u="none" strike="noStrike" kern="0" cap="none" spc="0" normalizeH="0" baseline="0" noProof="0" dirty="0" err="1">
                <a:ln>
                  <a:noFill/>
                </a:ln>
                <a:solidFill>
                  <a:srgbClr val="D9E2E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Nieuwenhoven</a:t>
            </a:r>
            <a:r>
              <a:rPr kumimoji="0" lang="fr-LU" sz="1500" b="0" i="0" u="none" strike="noStrike" kern="0" cap="none" spc="0" normalizeH="0" baseline="0" noProof="0" dirty="0">
                <a:ln>
                  <a:noFill/>
                </a:ln>
                <a:solidFill>
                  <a:srgbClr val="D9E2E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, C. (2018)</a:t>
            </a:r>
            <a:endParaRPr kumimoji="0" lang="fr-FR" sz="1500" b="0" i="0" u="none" strike="noStrike" kern="0" cap="none" spc="0" normalizeH="0" baseline="0" noProof="0" dirty="0">
              <a:ln>
                <a:noFill/>
              </a:ln>
              <a:solidFill>
                <a:srgbClr val="D9E2E5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8EFCD7F-F452-A8E3-D73A-1C7EC4972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735" y="229150"/>
            <a:ext cx="762827" cy="406288"/>
          </a:xfrm>
          <a:prstGeom prst="rect">
            <a:avLst/>
          </a:prstGeom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D1EA28CC-87DE-DE67-938D-CC244740A886}"/>
              </a:ext>
            </a:extLst>
          </p:cNvPr>
          <p:cNvSpPr/>
          <p:nvPr/>
        </p:nvSpPr>
        <p:spPr>
          <a:xfrm>
            <a:off x="719050" y="188953"/>
            <a:ext cx="500146" cy="485938"/>
          </a:xfrm>
          <a:prstGeom prst="ellipse">
            <a:avLst/>
          </a:prstGeom>
          <a:noFill/>
          <a:ln>
            <a:solidFill>
              <a:srgbClr val="1C8F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9404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76;p14">
            <a:extLst>
              <a:ext uri="{FF2B5EF4-FFF2-40B4-BE49-F238E27FC236}">
                <a16:creationId xmlns:a16="http://schemas.microsoft.com/office/drawing/2014/main" id="{19EE9DD0-9109-3102-5B7C-C48D6A8A23EC}"/>
              </a:ext>
            </a:extLst>
          </p:cNvPr>
          <p:cNvGrpSpPr/>
          <p:nvPr/>
        </p:nvGrpSpPr>
        <p:grpSpPr>
          <a:xfrm>
            <a:off x="2822250" y="1698693"/>
            <a:ext cx="3097541" cy="2779114"/>
            <a:chOff x="5450413" y="1161195"/>
            <a:chExt cx="3236380" cy="3236380"/>
          </a:xfrm>
        </p:grpSpPr>
        <p:sp>
          <p:nvSpPr>
            <p:cNvPr id="10" name="Google Shape;77;p14">
              <a:extLst>
                <a:ext uri="{FF2B5EF4-FFF2-40B4-BE49-F238E27FC236}">
                  <a16:creationId xmlns:a16="http://schemas.microsoft.com/office/drawing/2014/main" id="{571F09EF-BA4A-1C9A-E213-9E09179216A5}"/>
                </a:ext>
              </a:extLst>
            </p:cNvPr>
            <p:cNvSpPr/>
            <p:nvPr/>
          </p:nvSpPr>
          <p:spPr>
            <a:xfrm>
              <a:off x="6385414" y="2884397"/>
              <a:ext cx="1366378" cy="1513178"/>
            </a:xfrm>
            <a:custGeom>
              <a:avLst/>
              <a:gdLst/>
              <a:ahLst/>
              <a:cxnLst/>
              <a:rect l="l" t="t" r="r" b="b"/>
              <a:pathLst>
                <a:path w="12733" h="14101" extrusionOk="0">
                  <a:moveTo>
                    <a:pt x="6366" y="0"/>
                  </a:moveTo>
                  <a:cubicBezTo>
                    <a:pt x="6172" y="0"/>
                    <a:pt x="5978" y="72"/>
                    <a:pt x="5834" y="216"/>
                  </a:cubicBezTo>
                  <a:lnTo>
                    <a:pt x="217" y="5833"/>
                  </a:lnTo>
                  <a:cubicBezTo>
                    <a:pt x="73" y="5977"/>
                    <a:pt x="1" y="6165"/>
                    <a:pt x="1" y="6366"/>
                  </a:cubicBezTo>
                  <a:lnTo>
                    <a:pt x="1" y="13337"/>
                  </a:lnTo>
                  <a:cubicBezTo>
                    <a:pt x="1" y="13754"/>
                    <a:pt x="332" y="14100"/>
                    <a:pt x="750" y="14100"/>
                  </a:cubicBezTo>
                  <a:lnTo>
                    <a:pt x="11983" y="14100"/>
                  </a:lnTo>
                  <a:cubicBezTo>
                    <a:pt x="12401" y="14100"/>
                    <a:pt x="12732" y="13754"/>
                    <a:pt x="12732" y="13337"/>
                  </a:cubicBezTo>
                  <a:lnTo>
                    <a:pt x="12732" y="6366"/>
                  </a:lnTo>
                  <a:cubicBezTo>
                    <a:pt x="12732" y="6165"/>
                    <a:pt x="12660" y="5977"/>
                    <a:pt x="12516" y="5833"/>
                  </a:cubicBezTo>
                  <a:lnTo>
                    <a:pt x="6899" y="216"/>
                  </a:lnTo>
                  <a:cubicBezTo>
                    <a:pt x="6755" y="72"/>
                    <a:pt x="6561" y="0"/>
                    <a:pt x="6366" y="0"/>
                  </a:cubicBezTo>
                  <a:close/>
                </a:path>
              </a:pathLst>
            </a:custGeom>
            <a:solidFill>
              <a:srgbClr val="008F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" name="Google Shape;78;p14">
              <a:extLst>
                <a:ext uri="{FF2B5EF4-FFF2-40B4-BE49-F238E27FC236}">
                  <a16:creationId xmlns:a16="http://schemas.microsoft.com/office/drawing/2014/main" id="{37D27225-0914-1204-EDFA-F625972E7D65}"/>
                </a:ext>
              </a:extLst>
            </p:cNvPr>
            <p:cNvSpPr/>
            <p:nvPr/>
          </p:nvSpPr>
          <p:spPr>
            <a:xfrm>
              <a:off x="6385414" y="1161195"/>
              <a:ext cx="1366378" cy="1512749"/>
            </a:xfrm>
            <a:custGeom>
              <a:avLst/>
              <a:gdLst/>
              <a:ahLst/>
              <a:cxnLst/>
              <a:rect l="l" t="t" r="r" b="b"/>
              <a:pathLst>
                <a:path w="12733" h="14097" extrusionOk="0">
                  <a:moveTo>
                    <a:pt x="750" y="0"/>
                  </a:moveTo>
                  <a:cubicBezTo>
                    <a:pt x="332" y="0"/>
                    <a:pt x="1" y="346"/>
                    <a:pt x="1" y="763"/>
                  </a:cubicBezTo>
                  <a:lnTo>
                    <a:pt x="1" y="7734"/>
                  </a:lnTo>
                  <a:cubicBezTo>
                    <a:pt x="1" y="7936"/>
                    <a:pt x="73" y="8123"/>
                    <a:pt x="217" y="8267"/>
                  </a:cubicBezTo>
                  <a:lnTo>
                    <a:pt x="5834" y="13869"/>
                  </a:lnTo>
                  <a:cubicBezTo>
                    <a:pt x="5978" y="14021"/>
                    <a:pt x="6172" y="14096"/>
                    <a:pt x="6366" y="14096"/>
                  </a:cubicBezTo>
                  <a:cubicBezTo>
                    <a:pt x="6561" y="14096"/>
                    <a:pt x="6755" y="14021"/>
                    <a:pt x="6899" y="13869"/>
                  </a:cubicBezTo>
                  <a:lnTo>
                    <a:pt x="12516" y="8267"/>
                  </a:lnTo>
                  <a:cubicBezTo>
                    <a:pt x="12660" y="8123"/>
                    <a:pt x="12732" y="7936"/>
                    <a:pt x="12732" y="7720"/>
                  </a:cubicBezTo>
                  <a:lnTo>
                    <a:pt x="12732" y="749"/>
                  </a:lnTo>
                  <a:cubicBezTo>
                    <a:pt x="12732" y="346"/>
                    <a:pt x="12401" y="0"/>
                    <a:pt x="11983" y="0"/>
                  </a:cubicBezTo>
                  <a:close/>
                </a:path>
              </a:pathLst>
            </a:custGeom>
            <a:solidFill>
              <a:srgbClr val="1DA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Google Shape;79;p14">
              <a:extLst>
                <a:ext uri="{FF2B5EF4-FFF2-40B4-BE49-F238E27FC236}">
                  <a16:creationId xmlns:a16="http://schemas.microsoft.com/office/drawing/2014/main" id="{B3984971-09BC-4DD7-3B0F-83A3DBC944F8}"/>
                </a:ext>
              </a:extLst>
            </p:cNvPr>
            <p:cNvSpPr/>
            <p:nvPr/>
          </p:nvSpPr>
          <p:spPr>
            <a:xfrm>
              <a:off x="5450413" y="2096197"/>
              <a:ext cx="1520905" cy="1366271"/>
            </a:xfrm>
            <a:custGeom>
              <a:avLst/>
              <a:gdLst/>
              <a:ahLst/>
              <a:cxnLst/>
              <a:rect l="l" t="t" r="r" b="b"/>
              <a:pathLst>
                <a:path w="14173" h="12732" extrusionOk="0">
                  <a:moveTo>
                    <a:pt x="764" y="0"/>
                  </a:moveTo>
                  <a:cubicBezTo>
                    <a:pt x="346" y="0"/>
                    <a:pt x="0" y="332"/>
                    <a:pt x="0" y="749"/>
                  </a:cubicBezTo>
                  <a:lnTo>
                    <a:pt x="0" y="11983"/>
                  </a:lnTo>
                  <a:cubicBezTo>
                    <a:pt x="0" y="12401"/>
                    <a:pt x="346" y="12732"/>
                    <a:pt x="764" y="12732"/>
                  </a:cubicBezTo>
                  <a:lnTo>
                    <a:pt x="7720" y="12732"/>
                  </a:lnTo>
                  <a:cubicBezTo>
                    <a:pt x="7936" y="12732"/>
                    <a:pt x="8123" y="12660"/>
                    <a:pt x="8267" y="12516"/>
                  </a:cubicBezTo>
                  <a:lnTo>
                    <a:pt x="13884" y="6899"/>
                  </a:lnTo>
                  <a:cubicBezTo>
                    <a:pt x="14172" y="6597"/>
                    <a:pt x="14172" y="6121"/>
                    <a:pt x="13884" y="5833"/>
                  </a:cubicBezTo>
                  <a:lnTo>
                    <a:pt x="8267" y="216"/>
                  </a:lnTo>
                  <a:cubicBezTo>
                    <a:pt x="8123" y="72"/>
                    <a:pt x="7936" y="0"/>
                    <a:pt x="7734" y="0"/>
                  </a:cubicBezTo>
                  <a:close/>
                </a:path>
              </a:pathLst>
            </a:custGeom>
            <a:solidFill>
              <a:srgbClr val="1C7B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80;p14">
              <a:extLst>
                <a:ext uri="{FF2B5EF4-FFF2-40B4-BE49-F238E27FC236}">
                  <a16:creationId xmlns:a16="http://schemas.microsoft.com/office/drawing/2014/main" id="{DC490986-F9EC-6D24-65B7-3FB40C7AB0BA}"/>
                </a:ext>
              </a:extLst>
            </p:cNvPr>
            <p:cNvSpPr/>
            <p:nvPr/>
          </p:nvSpPr>
          <p:spPr>
            <a:xfrm>
              <a:off x="7165888" y="2096197"/>
              <a:ext cx="1520905" cy="1366271"/>
            </a:xfrm>
            <a:custGeom>
              <a:avLst/>
              <a:gdLst/>
              <a:ahLst/>
              <a:cxnLst/>
              <a:rect l="l" t="t" r="r" b="b"/>
              <a:pathLst>
                <a:path w="14173" h="12732" extrusionOk="0">
                  <a:moveTo>
                    <a:pt x="6438" y="0"/>
                  </a:moveTo>
                  <a:cubicBezTo>
                    <a:pt x="6237" y="0"/>
                    <a:pt x="6050" y="72"/>
                    <a:pt x="5906" y="216"/>
                  </a:cubicBezTo>
                  <a:lnTo>
                    <a:pt x="289" y="5833"/>
                  </a:lnTo>
                  <a:cubicBezTo>
                    <a:pt x="1" y="6121"/>
                    <a:pt x="1" y="6597"/>
                    <a:pt x="289" y="6899"/>
                  </a:cubicBezTo>
                  <a:lnTo>
                    <a:pt x="5906" y="12516"/>
                  </a:lnTo>
                  <a:cubicBezTo>
                    <a:pt x="6050" y="12660"/>
                    <a:pt x="6237" y="12732"/>
                    <a:pt x="6438" y="12732"/>
                  </a:cubicBezTo>
                  <a:lnTo>
                    <a:pt x="13409" y="12732"/>
                  </a:lnTo>
                  <a:cubicBezTo>
                    <a:pt x="13827" y="12732"/>
                    <a:pt x="14172" y="12401"/>
                    <a:pt x="14172" y="11983"/>
                  </a:cubicBezTo>
                  <a:lnTo>
                    <a:pt x="14172" y="749"/>
                  </a:lnTo>
                  <a:cubicBezTo>
                    <a:pt x="14172" y="332"/>
                    <a:pt x="13827" y="0"/>
                    <a:pt x="13409" y="0"/>
                  </a:cubicBezTo>
                  <a:close/>
                </a:path>
              </a:pathLst>
            </a:custGeom>
            <a:solidFill>
              <a:srgbClr val="5FCA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81;p14">
              <a:extLst>
                <a:ext uri="{FF2B5EF4-FFF2-40B4-BE49-F238E27FC236}">
                  <a16:creationId xmlns:a16="http://schemas.microsoft.com/office/drawing/2014/main" id="{841BC61A-FB9D-FCDD-2C8F-458295BB5630}"/>
                </a:ext>
              </a:extLst>
            </p:cNvPr>
            <p:cNvSpPr/>
            <p:nvPr/>
          </p:nvSpPr>
          <p:spPr>
            <a:xfrm>
              <a:off x="6246339" y="2549050"/>
              <a:ext cx="449844" cy="449844"/>
            </a:xfrm>
            <a:custGeom>
              <a:avLst/>
              <a:gdLst/>
              <a:ahLst/>
              <a:cxnLst/>
              <a:rect l="l" t="t" r="r" b="b"/>
              <a:pathLst>
                <a:path w="4192" h="4192" extrusionOk="0">
                  <a:moveTo>
                    <a:pt x="2089" y="0"/>
                  </a:moveTo>
                  <a:cubicBezTo>
                    <a:pt x="937" y="0"/>
                    <a:pt x="1" y="936"/>
                    <a:pt x="1" y="2089"/>
                  </a:cubicBezTo>
                  <a:cubicBezTo>
                    <a:pt x="1" y="3255"/>
                    <a:pt x="937" y="4191"/>
                    <a:pt x="2089" y="4191"/>
                  </a:cubicBezTo>
                  <a:cubicBezTo>
                    <a:pt x="3241" y="4191"/>
                    <a:pt x="4191" y="3255"/>
                    <a:pt x="4191" y="2089"/>
                  </a:cubicBezTo>
                  <a:cubicBezTo>
                    <a:pt x="4191" y="936"/>
                    <a:pt x="3241" y="0"/>
                    <a:pt x="2089" y="0"/>
                  </a:cubicBezTo>
                  <a:close/>
                </a:path>
              </a:pathLst>
            </a:custGeom>
            <a:solidFill>
              <a:srgbClr val="F7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82;p14">
              <a:extLst>
                <a:ext uri="{FF2B5EF4-FFF2-40B4-BE49-F238E27FC236}">
                  <a16:creationId xmlns:a16="http://schemas.microsoft.com/office/drawing/2014/main" id="{D256028F-B0E2-2FA3-EEC0-59C87DC9DA8F}"/>
                </a:ext>
              </a:extLst>
            </p:cNvPr>
            <p:cNvSpPr/>
            <p:nvPr/>
          </p:nvSpPr>
          <p:spPr>
            <a:xfrm>
              <a:off x="6841380" y="3128530"/>
              <a:ext cx="449844" cy="449844"/>
            </a:xfrm>
            <a:custGeom>
              <a:avLst/>
              <a:gdLst/>
              <a:ahLst/>
              <a:cxnLst/>
              <a:rect l="l" t="t" r="r" b="b"/>
              <a:pathLst>
                <a:path w="4192" h="4192" extrusionOk="0">
                  <a:moveTo>
                    <a:pt x="2089" y="1"/>
                  </a:moveTo>
                  <a:cubicBezTo>
                    <a:pt x="936" y="1"/>
                    <a:pt x="0" y="937"/>
                    <a:pt x="0" y="2089"/>
                  </a:cubicBezTo>
                  <a:cubicBezTo>
                    <a:pt x="0" y="3256"/>
                    <a:pt x="936" y="4192"/>
                    <a:pt x="2089" y="4192"/>
                  </a:cubicBezTo>
                  <a:cubicBezTo>
                    <a:pt x="3241" y="4192"/>
                    <a:pt x="4191" y="3256"/>
                    <a:pt x="4191" y="2089"/>
                  </a:cubicBezTo>
                  <a:cubicBezTo>
                    <a:pt x="4191" y="937"/>
                    <a:pt x="3241" y="1"/>
                    <a:pt x="2089" y="1"/>
                  </a:cubicBezTo>
                  <a:close/>
                </a:path>
              </a:pathLst>
            </a:custGeom>
            <a:solidFill>
              <a:srgbClr val="F7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83;p14">
              <a:extLst>
                <a:ext uri="{FF2B5EF4-FFF2-40B4-BE49-F238E27FC236}">
                  <a16:creationId xmlns:a16="http://schemas.microsoft.com/office/drawing/2014/main" id="{34046271-8C68-E5E9-599D-95D1A1BF6ABD}"/>
                </a:ext>
              </a:extLst>
            </p:cNvPr>
            <p:cNvSpPr/>
            <p:nvPr/>
          </p:nvSpPr>
          <p:spPr>
            <a:xfrm>
              <a:off x="7425581" y="2549050"/>
              <a:ext cx="449844" cy="449844"/>
            </a:xfrm>
            <a:custGeom>
              <a:avLst/>
              <a:gdLst/>
              <a:ahLst/>
              <a:cxnLst/>
              <a:rect l="l" t="t" r="r" b="b"/>
              <a:pathLst>
                <a:path w="4192" h="4192" extrusionOk="0">
                  <a:moveTo>
                    <a:pt x="2089" y="0"/>
                  </a:moveTo>
                  <a:cubicBezTo>
                    <a:pt x="936" y="0"/>
                    <a:pt x="0" y="936"/>
                    <a:pt x="0" y="2089"/>
                  </a:cubicBezTo>
                  <a:cubicBezTo>
                    <a:pt x="0" y="3255"/>
                    <a:pt x="936" y="4191"/>
                    <a:pt x="2089" y="4191"/>
                  </a:cubicBezTo>
                  <a:cubicBezTo>
                    <a:pt x="3241" y="4191"/>
                    <a:pt x="4191" y="3255"/>
                    <a:pt x="4191" y="2089"/>
                  </a:cubicBezTo>
                  <a:cubicBezTo>
                    <a:pt x="4191" y="936"/>
                    <a:pt x="3241" y="0"/>
                    <a:pt x="2089" y="0"/>
                  </a:cubicBezTo>
                  <a:close/>
                </a:path>
              </a:pathLst>
            </a:custGeom>
            <a:solidFill>
              <a:srgbClr val="F7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84;p14">
              <a:extLst>
                <a:ext uri="{FF2B5EF4-FFF2-40B4-BE49-F238E27FC236}">
                  <a16:creationId xmlns:a16="http://schemas.microsoft.com/office/drawing/2014/main" id="{C4E14955-D7A9-9EC9-A459-DA96F04301D5}"/>
                </a:ext>
              </a:extLst>
            </p:cNvPr>
            <p:cNvSpPr/>
            <p:nvPr/>
          </p:nvSpPr>
          <p:spPr>
            <a:xfrm>
              <a:off x="6827429" y="1965278"/>
              <a:ext cx="483861" cy="449307"/>
            </a:xfrm>
            <a:custGeom>
              <a:avLst/>
              <a:gdLst/>
              <a:ahLst/>
              <a:cxnLst/>
              <a:rect l="l" t="t" r="r" b="b"/>
              <a:pathLst>
                <a:path w="4509" h="4187" extrusionOk="0">
                  <a:moveTo>
                    <a:pt x="2268" y="1"/>
                  </a:moveTo>
                  <a:cubicBezTo>
                    <a:pt x="1246" y="1"/>
                    <a:pt x="357" y="725"/>
                    <a:pt x="188" y="1768"/>
                  </a:cubicBezTo>
                  <a:cubicBezTo>
                    <a:pt x="1" y="2905"/>
                    <a:pt x="778" y="3986"/>
                    <a:pt x="1916" y="4158"/>
                  </a:cubicBezTo>
                  <a:cubicBezTo>
                    <a:pt x="2030" y="4177"/>
                    <a:pt x="2143" y="4186"/>
                    <a:pt x="2255" y="4186"/>
                  </a:cubicBezTo>
                  <a:cubicBezTo>
                    <a:pt x="3261" y="4186"/>
                    <a:pt x="4153" y="3454"/>
                    <a:pt x="4321" y="2430"/>
                  </a:cubicBezTo>
                  <a:cubicBezTo>
                    <a:pt x="4508" y="1292"/>
                    <a:pt x="3731" y="212"/>
                    <a:pt x="2593" y="25"/>
                  </a:cubicBezTo>
                  <a:cubicBezTo>
                    <a:pt x="2484" y="9"/>
                    <a:pt x="2375" y="1"/>
                    <a:pt x="2268" y="1"/>
                  </a:cubicBezTo>
                  <a:close/>
                </a:path>
              </a:pathLst>
            </a:custGeom>
            <a:solidFill>
              <a:srgbClr val="F7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93;p14">
              <a:extLst>
                <a:ext uri="{FF2B5EF4-FFF2-40B4-BE49-F238E27FC236}">
                  <a16:creationId xmlns:a16="http://schemas.microsoft.com/office/drawing/2014/main" id="{35D80DB6-4A6E-A55C-95B8-4BD0F83C405B}"/>
                </a:ext>
              </a:extLst>
            </p:cNvPr>
            <p:cNvGrpSpPr/>
            <p:nvPr/>
          </p:nvGrpSpPr>
          <p:grpSpPr>
            <a:xfrm>
              <a:off x="5739987" y="2672499"/>
              <a:ext cx="7951" cy="50"/>
              <a:chOff x="793249" y="1791799"/>
              <a:chExt cx="7951" cy="50"/>
            </a:xfrm>
          </p:grpSpPr>
          <p:sp>
            <p:nvSpPr>
              <p:cNvPr id="27" name="Google Shape;94;p14">
                <a:extLst>
                  <a:ext uri="{FF2B5EF4-FFF2-40B4-BE49-F238E27FC236}">
                    <a16:creationId xmlns:a16="http://schemas.microsoft.com/office/drawing/2014/main" id="{B07808A7-44E9-3B3A-C838-F4B722B55FC5}"/>
                  </a:ext>
                </a:extLst>
              </p:cNvPr>
              <p:cNvSpPr/>
              <p:nvPr/>
            </p:nvSpPr>
            <p:spPr>
              <a:xfrm>
                <a:off x="793249" y="1791799"/>
                <a:ext cx="4373" cy="50"/>
              </a:xfrm>
              <a:custGeom>
                <a:avLst/>
                <a:gdLst/>
                <a:ahLst/>
                <a:cxnLst/>
                <a:rect l="l" t="t" r="r" b="b"/>
                <a:pathLst>
                  <a:path w="88" h="1" extrusionOk="0">
                    <a:moveTo>
                      <a:pt x="1" y="1"/>
                    </a:moveTo>
                    <a:lnTo>
                      <a:pt x="87" y="1"/>
                    </a:lnTo>
                    <a:lnTo>
                      <a:pt x="87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95;p14">
                <a:extLst>
                  <a:ext uri="{FF2B5EF4-FFF2-40B4-BE49-F238E27FC236}">
                    <a16:creationId xmlns:a16="http://schemas.microsoft.com/office/drawing/2014/main" id="{D408A772-6986-D677-DDFB-F7F351285840}"/>
                  </a:ext>
                </a:extLst>
              </p:cNvPr>
              <p:cNvSpPr/>
              <p:nvPr/>
            </p:nvSpPr>
            <p:spPr>
              <a:xfrm>
                <a:off x="797572" y="1791799"/>
                <a:ext cx="3628" cy="50"/>
              </a:xfrm>
              <a:custGeom>
                <a:avLst/>
                <a:gdLst/>
                <a:ahLst/>
                <a:cxnLst/>
                <a:rect l="l" t="t" r="r" b="b"/>
                <a:pathLst>
                  <a:path w="73" h="1" extrusionOk="0">
                    <a:moveTo>
                      <a:pt x="0" y="1"/>
                    </a:moveTo>
                    <a:lnTo>
                      <a:pt x="72" y="1"/>
                    </a:lnTo>
                    <a:lnTo>
                      <a:pt x="7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" name="Google Shape;98;p14">
              <a:extLst>
                <a:ext uri="{FF2B5EF4-FFF2-40B4-BE49-F238E27FC236}">
                  <a16:creationId xmlns:a16="http://schemas.microsoft.com/office/drawing/2014/main" id="{F6E6FF5F-3478-E46A-A33B-5829F82D9FC2}"/>
                </a:ext>
              </a:extLst>
            </p:cNvPr>
            <p:cNvSpPr/>
            <p:nvPr/>
          </p:nvSpPr>
          <p:spPr>
            <a:xfrm>
              <a:off x="8140276" y="2798574"/>
              <a:ext cx="4323" cy="745"/>
            </a:xfrm>
            <a:custGeom>
              <a:avLst/>
              <a:gdLst/>
              <a:ahLst/>
              <a:cxnLst/>
              <a:rect l="l" t="t" r="r" b="b"/>
              <a:pathLst>
                <a:path w="87" h="15" extrusionOk="0">
                  <a:moveTo>
                    <a:pt x="0" y="0"/>
                  </a:moveTo>
                  <a:lnTo>
                    <a:pt x="0" y="15"/>
                  </a:lnTo>
                  <a:lnTo>
                    <a:pt x="87" y="15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101;p14">
              <a:extLst>
                <a:ext uri="{FF2B5EF4-FFF2-40B4-BE49-F238E27FC236}">
                  <a16:creationId xmlns:a16="http://schemas.microsoft.com/office/drawing/2014/main" id="{F84F7AD6-0312-2724-1D97-C79E70B9674A}"/>
                </a:ext>
              </a:extLst>
            </p:cNvPr>
            <p:cNvSpPr/>
            <p:nvPr/>
          </p:nvSpPr>
          <p:spPr>
            <a:xfrm>
              <a:off x="6958760" y="3987269"/>
              <a:ext cx="3628" cy="50"/>
            </a:xfrm>
            <a:custGeom>
              <a:avLst/>
              <a:gdLst/>
              <a:ahLst/>
              <a:cxnLst/>
              <a:rect l="l" t="t" r="r" b="b"/>
              <a:pathLst>
                <a:path w="73" h="1" extrusionOk="0">
                  <a:moveTo>
                    <a:pt x="0" y="1"/>
                  </a:moveTo>
                  <a:lnTo>
                    <a:pt x="72" y="1"/>
                  </a:lnTo>
                  <a:lnTo>
                    <a:pt x="7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6" name="Google Shape;104;p14">
            <a:extLst>
              <a:ext uri="{FF2B5EF4-FFF2-40B4-BE49-F238E27FC236}">
                <a16:creationId xmlns:a16="http://schemas.microsoft.com/office/drawing/2014/main" id="{D8C0EB55-C9AB-AEC4-1E69-2F983CABBA56}"/>
              </a:ext>
            </a:extLst>
          </p:cNvPr>
          <p:cNvSpPr txBox="1"/>
          <p:nvPr/>
        </p:nvSpPr>
        <p:spPr>
          <a:xfrm>
            <a:off x="4097498" y="2295818"/>
            <a:ext cx="585405" cy="443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ira Sans"/>
                <a:ea typeface="Fira Sans"/>
                <a:cs typeface="Fira Sans"/>
                <a:sym typeface="Fira Sans"/>
              </a:rPr>
              <a:t>J1</a:t>
            </a:r>
            <a:endParaRPr kumimoji="0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7" name="Google Shape;105;p14">
            <a:extLst>
              <a:ext uri="{FF2B5EF4-FFF2-40B4-BE49-F238E27FC236}">
                <a16:creationId xmlns:a16="http://schemas.microsoft.com/office/drawing/2014/main" id="{86E490E9-37DB-93BC-9004-25649CDB1F99}"/>
              </a:ext>
            </a:extLst>
          </p:cNvPr>
          <p:cNvSpPr txBox="1"/>
          <p:nvPr/>
        </p:nvSpPr>
        <p:spPr>
          <a:xfrm>
            <a:off x="4079986" y="3373336"/>
            <a:ext cx="585405" cy="443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ira Sans"/>
                <a:ea typeface="Fira Sans"/>
                <a:cs typeface="Fira Sans"/>
                <a:sym typeface="Fira Sans"/>
              </a:rPr>
              <a:t>J3</a:t>
            </a:r>
            <a:endParaRPr kumimoji="0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" name="Google Shape;106;p14">
            <a:extLst>
              <a:ext uri="{FF2B5EF4-FFF2-40B4-BE49-F238E27FC236}">
                <a16:creationId xmlns:a16="http://schemas.microsoft.com/office/drawing/2014/main" id="{9867E8BE-2010-B04E-01E8-029FC20AA562}"/>
              </a:ext>
            </a:extLst>
          </p:cNvPr>
          <p:cNvSpPr txBox="1"/>
          <p:nvPr/>
        </p:nvSpPr>
        <p:spPr>
          <a:xfrm>
            <a:off x="4681877" y="2860270"/>
            <a:ext cx="585405" cy="443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ira Sans"/>
                <a:ea typeface="Fira Sans"/>
                <a:cs typeface="Fira Sans"/>
                <a:sym typeface="Fira Sans"/>
              </a:rPr>
              <a:t>J2</a:t>
            </a:r>
            <a:endParaRPr kumimoji="0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9" name="Google Shape;107;p14">
            <a:extLst>
              <a:ext uri="{FF2B5EF4-FFF2-40B4-BE49-F238E27FC236}">
                <a16:creationId xmlns:a16="http://schemas.microsoft.com/office/drawing/2014/main" id="{0C25F2D6-5660-E209-56F1-3B3F40214F4B}"/>
              </a:ext>
            </a:extLst>
          </p:cNvPr>
          <p:cNvSpPr txBox="1"/>
          <p:nvPr/>
        </p:nvSpPr>
        <p:spPr>
          <a:xfrm>
            <a:off x="3491585" y="2867447"/>
            <a:ext cx="585405" cy="443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ira Sans"/>
                <a:ea typeface="Fira Sans"/>
                <a:cs typeface="Fira Sans"/>
                <a:sym typeface="Fira Sans"/>
              </a:rPr>
              <a:t>J4</a:t>
            </a:r>
            <a:endParaRPr kumimoji="0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ira Sans"/>
              <a:ea typeface="Fira Sans"/>
              <a:cs typeface="Fira Sans"/>
              <a:sym typeface="Fira Sans"/>
            </a:endParaRPr>
          </a:p>
        </p:txBody>
      </p:sp>
      <p:grpSp>
        <p:nvGrpSpPr>
          <p:cNvPr id="46" name="Google Shape;9905;p133">
            <a:extLst>
              <a:ext uri="{FF2B5EF4-FFF2-40B4-BE49-F238E27FC236}">
                <a16:creationId xmlns:a16="http://schemas.microsoft.com/office/drawing/2014/main" id="{3E9CAED6-DCD6-7C99-9901-D962BACD390B}"/>
              </a:ext>
            </a:extLst>
          </p:cNvPr>
          <p:cNvGrpSpPr/>
          <p:nvPr/>
        </p:nvGrpSpPr>
        <p:grpSpPr>
          <a:xfrm>
            <a:off x="2895758" y="3139814"/>
            <a:ext cx="434329" cy="425467"/>
            <a:chOff x="2037825" y="3254050"/>
            <a:chExt cx="296175" cy="296175"/>
          </a:xfrm>
          <a:solidFill>
            <a:schemeClr val="bg1"/>
          </a:solidFill>
        </p:grpSpPr>
        <p:sp>
          <p:nvSpPr>
            <p:cNvPr id="47" name="Google Shape;9906;p133">
              <a:extLst>
                <a:ext uri="{FF2B5EF4-FFF2-40B4-BE49-F238E27FC236}">
                  <a16:creationId xmlns:a16="http://schemas.microsoft.com/office/drawing/2014/main" id="{06D8A789-E0CF-C95C-8E81-7BB2CFA064A1}"/>
                </a:ext>
              </a:extLst>
            </p:cNvPr>
            <p:cNvSpPr/>
            <p:nvPr/>
          </p:nvSpPr>
          <p:spPr>
            <a:xfrm>
              <a:off x="2063825" y="3254050"/>
              <a:ext cx="86675" cy="86675"/>
            </a:xfrm>
            <a:custGeom>
              <a:avLst/>
              <a:gdLst/>
              <a:ahLst/>
              <a:cxnLst/>
              <a:rect l="l" t="t" r="r" b="b"/>
              <a:pathLst>
                <a:path w="3467" h="3467" extrusionOk="0">
                  <a:moveTo>
                    <a:pt x="1733" y="1"/>
                  </a:moveTo>
                  <a:cubicBezTo>
                    <a:pt x="788" y="1"/>
                    <a:pt x="1" y="788"/>
                    <a:pt x="1" y="1733"/>
                  </a:cubicBezTo>
                  <a:cubicBezTo>
                    <a:pt x="1" y="2679"/>
                    <a:pt x="788" y="3466"/>
                    <a:pt x="1733" y="3466"/>
                  </a:cubicBezTo>
                  <a:cubicBezTo>
                    <a:pt x="2678" y="3466"/>
                    <a:pt x="3466" y="2679"/>
                    <a:pt x="3466" y="1733"/>
                  </a:cubicBezTo>
                  <a:cubicBezTo>
                    <a:pt x="3466" y="788"/>
                    <a:pt x="2678" y="1"/>
                    <a:pt x="17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D5980"/>
                </a:solidFill>
              </a:endParaRPr>
            </a:p>
          </p:txBody>
        </p:sp>
        <p:sp>
          <p:nvSpPr>
            <p:cNvPr id="48" name="Google Shape;9907;p133">
              <a:extLst>
                <a:ext uri="{FF2B5EF4-FFF2-40B4-BE49-F238E27FC236}">
                  <a16:creationId xmlns:a16="http://schemas.microsoft.com/office/drawing/2014/main" id="{72B5FC91-B7B7-881A-6312-0ADADDE809ED}"/>
                </a:ext>
              </a:extLst>
            </p:cNvPr>
            <p:cNvSpPr/>
            <p:nvPr/>
          </p:nvSpPr>
          <p:spPr>
            <a:xfrm>
              <a:off x="2178025" y="3289500"/>
              <a:ext cx="104000" cy="67950"/>
            </a:xfrm>
            <a:custGeom>
              <a:avLst/>
              <a:gdLst/>
              <a:ahLst/>
              <a:cxnLst/>
              <a:rect l="l" t="t" r="r" b="b"/>
              <a:pathLst>
                <a:path w="4160" h="2718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95" y="662"/>
                    <a:pt x="316" y="662"/>
                  </a:cubicBezTo>
                  <a:lnTo>
                    <a:pt x="2395" y="662"/>
                  </a:lnTo>
                  <a:cubicBezTo>
                    <a:pt x="2584" y="662"/>
                    <a:pt x="2742" y="820"/>
                    <a:pt x="2742" y="1009"/>
                  </a:cubicBezTo>
                  <a:lnTo>
                    <a:pt x="2742" y="1576"/>
                  </a:lnTo>
                  <a:lnTo>
                    <a:pt x="2616" y="1450"/>
                  </a:lnTo>
                  <a:cubicBezTo>
                    <a:pt x="2568" y="1387"/>
                    <a:pt x="2482" y="1355"/>
                    <a:pt x="2391" y="1355"/>
                  </a:cubicBezTo>
                  <a:cubicBezTo>
                    <a:pt x="2301" y="1355"/>
                    <a:pt x="2206" y="1387"/>
                    <a:pt x="2143" y="1450"/>
                  </a:cubicBezTo>
                  <a:cubicBezTo>
                    <a:pt x="2049" y="1576"/>
                    <a:pt x="2049" y="1796"/>
                    <a:pt x="2143" y="1922"/>
                  </a:cubicBezTo>
                  <a:lnTo>
                    <a:pt x="2868" y="2647"/>
                  </a:lnTo>
                  <a:cubicBezTo>
                    <a:pt x="2931" y="2694"/>
                    <a:pt x="3017" y="2718"/>
                    <a:pt x="3104" y="2718"/>
                  </a:cubicBezTo>
                  <a:cubicBezTo>
                    <a:pt x="3191" y="2718"/>
                    <a:pt x="3277" y="2694"/>
                    <a:pt x="3340" y="2647"/>
                  </a:cubicBezTo>
                  <a:lnTo>
                    <a:pt x="4033" y="1922"/>
                  </a:lnTo>
                  <a:cubicBezTo>
                    <a:pt x="4159" y="1796"/>
                    <a:pt x="4159" y="1576"/>
                    <a:pt x="4033" y="1450"/>
                  </a:cubicBezTo>
                  <a:cubicBezTo>
                    <a:pt x="3986" y="1387"/>
                    <a:pt x="3899" y="1355"/>
                    <a:pt x="3809" y="1355"/>
                  </a:cubicBezTo>
                  <a:cubicBezTo>
                    <a:pt x="3718" y="1355"/>
                    <a:pt x="3624" y="1387"/>
                    <a:pt x="3561" y="1450"/>
                  </a:cubicBezTo>
                  <a:lnTo>
                    <a:pt x="3466" y="1576"/>
                  </a:lnTo>
                  <a:lnTo>
                    <a:pt x="3466" y="1009"/>
                  </a:lnTo>
                  <a:cubicBezTo>
                    <a:pt x="3466" y="441"/>
                    <a:pt x="2994" y="0"/>
                    <a:pt x="24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D5980"/>
                </a:solidFill>
              </a:endParaRPr>
            </a:p>
          </p:txBody>
        </p:sp>
        <p:sp>
          <p:nvSpPr>
            <p:cNvPr id="49" name="Google Shape;9908;p133">
              <a:extLst>
                <a:ext uri="{FF2B5EF4-FFF2-40B4-BE49-F238E27FC236}">
                  <a16:creationId xmlns:a16="http://schemas.microsoft.com/office/drawing/2014/main" id="{150E7829-96B2-506A-73C7-7A0327A0C192}"/>
                </a:ext>
              </a:extLst>
            </p:cNvPr>
            <p:cNvSpPr/>
            <p:nvPr/>
          </p:nvSpPr>
          <p:spPr>
            <a:xfrm>
              <a:off x="2070125" y="3444225"/>
              <a:ext cx="106350" cy="69075"/>
            </a:xfrm>
            <a:custGeom>
              <a:avLst/>
              <a:gdLst/>
              <a:ahLst/>
              <a:cxnLst/>
              <a:rect l="l" t="t" r="r" b="b"/>
              <a:pathLst>
                <a:path w="4254" h="2763" extrusionOk="0">
                  <a:moveTo>
                    <a:pt x="1095" y="0"/>
                  </a:moveTo>
                  <a:cubicBezTo>
                    <a:pt x="1002" y="0"/>
                    <a:pt x="904" y="28"/>
                    <a:pt x="820" y="112"/>
                  </a:cubicBezTo>
                  <a:lnTo>
                    <a:pt x="127" y="805"/>
                  </a:lnTo>
                  <a:cubicBezTo>
                    <a:pt x="1" y="931"/>
                    <a:pt x="1" y="1184"/>
                    <a:pt x="127" y="1278"/>
                  </a:cubicBezTo>
                  <a:cubicBezTo>
                    <a:pt x="190" y="1341"/>
                    <a:pt x="276" y="1373"/>
                    <a:pt x="363" y="1373"/>
                  </a:cubicBezTo>
                  <a:cubicBezTo>
                    <a:pt x="449" y="1373"/>
                    <a:pt x="536" y="1341"/>
                    <a:pt x="599" y="1278"/>
                  </a:cubicBezTo>
                  <a:lnTo>
                    <a:pt x="725" y="1184"/>
                  </a:lnTo>
                  <a:lnTo>
                    <a:pt x="725" y="1719"/>
                  </a:lnTo>
                  <a:cubicBezTo>
                    <a:pt x="725" y="2318"/>
                    <a:pt x="1198" y="2759"/>
                    <a:pt x="1733" y="2759"/>
                  </a:cubicBezTo>
                  <a:lnTo>
                    <a:pt x="3813" y="2759"/>
                  </a:lnTo>
                  <a:cubicBezTo>
                    <a:pt x="3837" y="2761"/>
                    <a:pt x="3861" y="2763"/>
                    <a:pt x="3883" y="2763"/>
                  </a:cubicBezTo>
                  <a:cubicBezTo>
                    <a:pt x="4122" y="2763"/>
                    <a:pt x="4254" y="2616"/>
                    <a:pt x="4254" y="2444"/>
                  </a:cubicBezTo>
                  <a:cubicBezTo>
                    <a:pt x="4254" y="2223"/>
                    <a:pt x="4096" y="2066"/>
                    <a:pt x="3907" y="2066"/>
                  </a:cubicBezTo>
                  <a:lnTo>
                    <a:pt x="1828" y="2066"/>
                  </a:lnTo>
                  <a:cubicBezTo>
                    <a:pt x="1639" y="2066"/>
                    <a:pt x="1481" y="1908"/>
                    <a:pt x="1481" y="1719"/>
                  </a:cubicBezTo>
                  <a:lnTo>
                    <a:pt x="1481" y="1184"/>
                  </a:lnTo>
                  <a:lnTo>
                    <a:pt x="1576" y="1278"/>
                  </a:lnTo>
                  <a:cubicBezTo>
                    <a:pt x="1639" y="1341"/>
                    <a:pt x="1733" y="1373"/>
                    <a:pt x="1824" y="1373"/>
                  </a:cubicBezTo>
                  <a:cubicBezTo>
                    <a:pt x="1914" y="1373"/>
                    <a:pt x="2001" y="1341"/>
                    <a:pt x="2048" y="1278"/>
                  </a:cubicBezTo>
                  <a:cubicBezTo>
                    <a:pt x="2174" y="1184"/>
                    <a:pt x="2174" y="931"/>
                    <a:pt x="2048" y="805"/>
                  </a:cubicBezTo>
                  <a:lnTo>
                    <a:pt x="1355" y="112"/>
                  </a:lnTo>
                  <a:cubicBezTo>
                    <a:pt x="1292" y="81"/>
                    <a:pt x="1261" y="81"/>
                    <a:pt x="1229" y="18"/>
                  </a:cubicBezTo>
                  <a:cubicBezTo>
                    <a:pt x="1187" y="7"/>
                    <a:pt x="1142" y="0"/>
                    <a:pt x="109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D5980"/>
                </a:solidFill>
              </a:endParaRPr>
            </a:p>
          </p:txBody>
        </p:sp>
        <p:sp>
          <p:nvSpPr>
            <p:cNvPr id="50" name="Google Shape;9909;p133">
              <a:extLst>
                <a:ext uri="{FF2B5EF4-FFF2-40B4-BE49-F238E27FC236}">
                  <a16:creationId xmlns:a16="http://schemas.microsoft.com/office/drawing/2014/main" id="{B3D3ADEB-A278-4C11-C74C-8E1AA74B2ED5}"/>
                </a:ext>
              </a:extLst>
            </p:cNvPr>
            <p:cNvSpPr/>
            <p:nvPr/>
          </p:nvSpPr>
          <p:spPr>
            <a:xfrm>
              <a:off x="2219775" y="3375350"/>
              <a:ext cx="89025" cy="85875"/>
            </a:xfrm>
            <a:custGeom>
              <a:avLst/>
              <a:gdLst/>
              <a:ahLst/>
              <a:cxnLst/>
              <a:rect l="l" t="t" r="r" b="b"/>
              <a:pathLst>
                <a:path w="3561" h="3435" extrusionOk="0">
                  <a:moveTo>
                    <a:pt x="1796" y="0"/>
                  </a:moveTo>
                  <a:cubicBezTo>
                    <a:pt x="788" y="0"/>
                    <a:pt x="0" y="788"/>
                    <a:pt x="0" y="1733"/>
                  </a:cubicBezTo>
                  <a:cubicBezTo>
                    <a:pt x="0" y="2647"/>
                    <a:pt x="788" y="3434"/>
                    <a:pt x="1796" y="3434"/>
                  </a:cubicBezTo>
                  <a:cubicBezTo>
                    <a:pt x="2741" y="3434"/>
                    <a:pt x="3561" y="2647"/>
                    <a:pt x="3561" y="1733"/>
                  </a:cubicBezTo>
                  <a:cubicBezTo>
                    <a:pt x="3561" y="788"/>
                    <a:pt x="2773" y="0"/>
                    <a:pt x="17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D5980"/>
                </a:solidFill>
              </a:endParaRPr>
            </a:p>
          </p:txBody>
        </p:sp>
        <p:sp>
          <p:nvSpPr>
            <p:cNvPr id="51" name="Google Shape;9910;p133">
              <a:extLst>
                <a:ext uri="{FF2B5EF4-FFF2-40B4-BE49-F238E27FC236}">
                  <a16:creationId xmlns:a16="http://schemas.microsoft.com/office/drawing/2014/main" id="{F5658685-2C34-2EB4-4DD0-22D7098C74BE}"/>
                </a:ext>
              </a:extLst>
            </p:cNvPr>
            <p:cNvSpPr/>
            <p:nvPr/>
          </p:nvSpPr>
          <p:spPr>
            <a:xfrm>
              <a:off x="2037825" y="3339125"/>
              <a:ext cx="138650" cy="88225"/>
            </a:xfrm>
            <a:custGeom>
              <a:avLst/>
              <a:gdLst/>
              <a:ahLst/>
              <a:cxnLst/>
              <a:rect l="l" t="t" r="r" b="b"/>
              <a:pathLst>
                <a:path w="5546" h="3529" extrusionOk="0">
                  <a:moveTo>
                    <a:pt x="1072" y="0"/>
                  </a:moveTo>
                  <a:cubicBezTo>
                    <a:pt x="442" y="536"/>
                    <a:pt x="32" y="1292"/>
                    <a:pt x="32" y="2143"/>
                  </a:cubicBezTo>
                  <a:lnTo>
                    <a:pt x="32" y="3182"/>
                  </a:lnTo>
                  <a:cubicBezTo>
                    <a:pt x="1" y="3371"/>
                    <a:pt x="158" y="3529"/>
                    <a:pt x="347" y="3529"/>
                  </a:cubicBezTo>
                  <a:lnTo>
                    <a:pt x="5199" y="3529"/>
                  </a:lnTo>
                  <a:cubicBezTo>
                    <a:pt x="5388" y="3529"/>
                    <a:pt x="5546" y="3371"/>
                    <a:pt x="5546" y="3182"/>
                  </a:cubicBezTo>
                  <a:lnTo>
                    <a:pt x="5546" y="2143"/>
                  </a:lnTo>
                  <a:cubicBezTo>
                    <a:pt x="5546" y="1292"/>
                    <a:pt x="5168" y="536"/>
                    <a:pt x="4538" y="0"/>
                  </a:cubicBezTo>
                  <a:cubicBezTo>
                    <a:pt x="4096" y="473"/>
                    <a:pt x="3466" y="756"/>
                    <a:pt x="2805" y="756"/>
                  </a:cubicBezTo>
                  <a:cubicBezTo>
                    <a:pt x="2143" y="756"/>
                    <a:pt x="1513" y="504"/>
                    <a:pt x="10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D5980"/>
                </a:solidFill>
              </a:endParaRPr>
            </a:p>
          </p:txBody>
        </p:sp>
        <p:sp>
          <p:nvSpPr>
            <p:cNvPr id="52" name="Google Shape;9911;p133">
              <a:extLst>
                <a:ext uri="{FF2B5EF4-FFF2-40B4-BE49-F238E27FC236}">
                  <a16:creationId xmlns:a16="http://schemas.microsoft.com/office/drawing/2014/main" id="{5B2CC4BB-4787-5138-A298-F04D49CD629B}"/>
                </a:ext>
              </a:extLst>
            </p:cNvPr>
            <p:cNvSpPr/>
            <p:nvPr/>
          </p:nvSpPr>
          <p:spPr>
            <a:xfrm>
              <a:off x="2193775" y="3460400"/>
              <a:ext cx="140225" cy="89825"/>
            </a:xfrm>
            <a:custGeom>
              <a:avLst/>
              <a:gdLst/>
              <a:ahLst/>
              <a:cxnLst/>
              <a:rect l="l" t="t" r="r" b="b"/>
              <a:pathLst>
                <a:path w="5609" h="3593" extrusionOk="0">
                  <a:moveTo>
                    <a:pt x="1009" y="1"/>
                  </a:moveTo>
                  <a:cubicBezTo>
                    <a:pt x="379" y="537"/>
                    <a:pt x="1" y="1261"/>
                    <a:pt x="1" y="2143"/>
                  </a:cubicBezTo>
                  <a:lnTo>
                    <a:pt x="1" y="3246"/>
                  </a:lnTo>
                  <a:cubicBezTo>
                    <a:pt x="1" y="3435"/>
                    <a:pt x="158" y="3592"/>
                    <a:pt x="347" y="3592"/>
                  </a:cubicBezTo>
                  <a:lnTo>
                    <a:pt x="5262" y="3592"/>
                  </a:lnTo>
                  <a:cubicBezTo>
                    <a:pt x="5451" y="3592"/>
                    <a:pt x="5609" y="3435"/>
                    <a:pt x="5609" y="3246"/>
                  </a:cubicBezTo>
                  <a:lnTo>
                    <a:pt x="5609" y="2143"/>
                  </a:lnTo>
                  <a:cubicBezTo>
                    <a:pt x="5577" y="1261"/>
                    <a:pt x="5199" y="537"/>
                    <a:pt x="4569" y="1"/>
                  </a:cubicBezTo>
                  <a:cubicBezTo>
                    <a:pt x="4128" y="474"/>
                    <a:pt x="3498" y="757"/>
                    <a:pt x="2773" y="757"/>
                  </a:cubicBezTo>
                  <a:cubicBezTo>
                    <a:pt x="2080" y="757"/>
                    <a:pt x="1450" y="474"/>
                    <a:pt x="100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D5980"/>
                </a:solidFill>
              </a:endParaRPr>
            </a:p>
          </p:txBody>
        </p:sp>
      </p:grpSp>
      <p:grpSp>
        <p:nvGrpSpPr>
          <p:cNvPr id="53" name="Google Shape;10078;p134">
            <a:extLst>
              <a:ext uri="{FF2B5EF4-FFF2-40B4-BE49-F238E27FC236}">
                <a16:creationId xmlns:a16="http://schemas.microsoft.com/office/drawing/2014/main" id="{67B873BB-44A4-91ED-CE26-CA79C3827B49}"/>
              </a:ext>
            </a:extLst>
          </p:cNvPr>
          <p:cNvGrpSpPr/>
          <p:nvPr/>
        </p:nvGrpSpPr>
        <p:grpSpPr>
          <a:xfrm>
            <a:off x="5396719" y="3219594"/>
            <a:ext cx="426860" cy="375564"/>
            <a:chOff x="-30354000" y="3569100"/>
            <a:chExt cx="292250" cy="292225"/>
          </a:xfrm>
          <a:solidFill>
            <a:schemeClr val="bg1"/>
          </a:solidFill>
        </p:grpSpPr>
        <p:sp>
          <p:nvSpPr>
            <p:cNvPr id="54" name="Google Shape;10079;p134">
              <a:extLst>
                <a:ext uri="{FF2B5EF4-FFF2-40B4-BE49-F238E27FC236}">
                  <a16:creationId xmlns:a16="http://schemas.microsoft.com/office/drawing/2014/main" id="{D3C7D3F4-627F-4986-5A43-4B4217E3F86B}"/>
                </a:ext>
              </a:extLst>
            </p:cNvPr>
            <p:cNvSpPr/>
            <p:nvPr/>
          </p:nvSpPr>
          <p:spPr>
            <a:xfrm>
              <a:off x="-30354000" y="3604550"/>
              <a:ext cx="137875" cy="256000"/>
            </a:xfrm>
            <a:custGeom>
              <a:avLst/>
              <a:gdLst/>
              <a:ahLst/>
              <a:cxnLst/>
              <a:rect l="l" t="t" r="r" b="b"/>
              <a:pathLst>
                <a:path w="5515" h="10240" extrusionOk="0">
                  <a:moveTo>
                    <a:pt x="662" y="0"/>
                  </a:moveTo>
                  <a:cubicBezTo>
                    <a:pt x="284" y="0"/>
                    <a:pt x="1" y="315"/>
                    <a:pt x="1" y="662"/>
                  </a:cubicBezTo>
                  <a:lnTo>
                    <a:pt x="1" y="4411"/>
                  </a:lnTo>
                  <a:cubicBezTo>
                    <a:pt x="1" y="4632"/>
                    <a:pt x="64" y="4884"/>
                    <a:pt x="190" y="5073"/>
                  </a:cubicBezTo>
                  <a:lnTo>
                    <a:pt x="1639" y="7467"/>
                  </a:lnTo>
                  <a:cubicBezTo>
                    <a:pt x="1891" y="7877"/>
                    <a:pt x="2049" y="8097"/>
                    <a:pt x="2049" y="8538"/>
                  </a:cubicBezTo>
                  <a:lnTo>
                    <a:pt x="2049" y="9861"/>
                  </a:lnTo>
                  <a:cubicBezTo>
                    <a:pt x="2049" y="10082"/>
                    <a:pt x="2206" y="10239"/>
                    <a:pt x="2395" y="10239"/>
                  </a:cubicBezTo>
                  <a:lnTo>
                    <a:pt x="5514" y="10239"/>
                  </a:lnTo>
                  <a:lnTo>
                    <a:pt x="5514" y="6364"/>
                  </a:lnTo>
                  <a:cubicBezTo>
                    <a:pt x="5514" y="5986"/>
                    <a:pt x="5357" y="5671"/>
                    <a:pt x="5168" y="5419"/>
                  </a:cubicBezTo>
                  <a:cubicBezTo>
                    <a:pt x="5167" y="5420"/>
                    <a:pt x="5165" y="5421"/>
                    <a:pt x="5163" y="5421"/>
                  </a:cubicBezTo>
                  <a:cubicBezTo>
                    <a:pt x="5042" y="5421"/>
                    <a:pt x="3214" y="3623"/>
                    <a:pt x="3183" y="3592"/>
                  </a:cubicBezTo>
                  <a:cubicBezTo>
                    <a:pt x="3041" y="3432"/>
                    <a:pt x="2828" y="3332"/>
                    <a:pt x="2613" y="3332"/>
                  </a:cubicBezTo>
                  <a:cubicBezTo>
                    <a:pt x="2448" y="3332"/>
                    <a:pt x="2280" y="3392"/>
                    <a:pt x="2143" y="3529"/>
                  </a:cubicBezTo>
                  <a:cubicBezTo>
                    <a:pt x="1891" y="3812"/>
                    <a:pt x="1923" y="4285"/>
                    <a:pt x="2112" y="4442"/>
                  </a:cubicBezTo>
                  <a:lnTo>
                    <a:pt x="3970" y="6301"/>
                  </a:lnTo>
                  <a:cubicBezTo>
                    <a:pt x="4097" y="6427"/>
                    <a:pt x="4097" y="6648"/>
                    <a:pt x="3970" y="6774"/>
                  </a:cubicBezTo>
                  <a:cubicBezTo>
                    <a:pt x="3907" y="6821"/>
                    <a:pt x="3821" y="6845"/>
                    <a:pt x="3734" y="6845"/>
                  </a:cubicBezTo>
                  <a:cubicBezTo>
                    <a:pt x="3648" y="6845"/>
                    <a:pt x="3561" y="6821"/>
                    <a:pt x="3498" y="6774"/>
                  </a:cubicBezTo>
                  <a:lnTo>
                    <a:pt x="1639" y="4915"/>
                  </a:lnTo>
                  <a:cubicBezTo>
                    <a:pt x="1450" y="4726"/>
                    <a:pt x="1324" y="4442"/>
                    <a:pt x="1324" y="4190"/>
                  </a:cubicBezTo>
                  <a:lnTo>
                    <a:pt x="1324" y="662"/>
                  </a:lnTo>
                  <a:cubicBezTo>
                    <a:pt x="1324" y="252"/>
                    <a:pt x="1009" y="0"/>
                    <a:pt x="6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0080;p134">
              <a:extLst>
                <a:ext uri="{FF2B5EF4-FFF2-40B4-BE49-F238E27FC236}">
                  <a16:creationId xmlns:a16="http://schemas.microsoft.com/office/drawing/2014/main" id="{F1384189-B596-9B95-CA77-ABE1E402D03E}"/>
                </a:ext>
              </a:extLst>
            </p:cNvPr>
            <p:cNvSpPr/>
            <p:nvPr/>
          </p:nvSpPr>
          <p:spPr>
            <a:xfrm>
              <a:off x="-30198825" y="3604550"/>
              <a:ext cx="137075" cy="256775"/>
            </a:xfrm>
            <a:custGeom>
              <a:avLst/>
              <a:gdLst/>
              <a:ahLst/>
              <a:cxnLst/>
              <a:rect l="l" t="t" r="r" b="b"/>
              <a:pathLst>
                <a:path w="5483" h="10271" extrusionOk="0">
                  <a:moveTo>
                    <a:pt x="4758" y="0"/>
                  </a:moveTo>
                  <a:cubicBezTo>
                    <a:pt x="4380" y="0"/>
                    <a:pt x="4096" y="315"/>
                    <a:pt x="4096" y="662"/>
                  </a:cubicBezTo>
                  <a:lnTo>
                    <a:pt x="4096" y="4190"/>
                  </a:lnTo>
                  <a:cubicBezTo>
                    <a:pt x="4096" y="4474"/>
                    <a:pt x="3970" y="4758"/>
                    <a:pt x="3781" y="4915"/>
                  </a:cubicBezTo>
                  <a:lnTo>
                    <a:pt x="1922" y="6774"/>
                  </a:lnTo>
                  <a:cubicBezTo>
                    <a:pt x="1875" y="6821"/>
                    <a:pt x="1788" y="6845"/>
                    <a:pt x="1698" y="6845"/>
                  </a:cubicBezTo>
                  <a:cubicBezTo>
                    <a:pt x="1607" y="6845"/>
                    <a:pt x="1513" y="6821"/>
                    <a:pt x="1450" y="6774"/>
                  </a:cubicBezTo>
                  <a:cubicBezTo>
                    <a:pt x="1355" y="6648"/>
                    <a:pt x="1355" y="6427"/>
                    <a:pt x="1450" y="6301"/>
                  </a:cubicBezTo>
                  <a:lnTo>
                    <a:pt x="3308" y="4442"/>
                  </a:lnTo>
                  <a:cubicBezTo>
                    <a:pt x="3497" y="4285"/>
                    <a:pt x="3560" y="3812"/>
                    <a:pt x="3277" y="3529"/>
                  </a:cubicBezTo>
                  <a:cubicBezTo>
                    <a:pt x="3140" y="3392"/>
                    <a:pt x="2972" y="3332"/>
                    <a:pt x="2807" y="3332"/>
                  </a:cubicBezTo>
                  <a:cubicBezTo>
                    <a:pt x="2592" y="3332"/>
                    <a:pt x="2379" y="3432"/>
                    <a:pt x="2237" y="3592"/>
                  </a:cubicBezTo>
                  <a:cubicBezTo>
                    <a:pt x="2237" y="3592"/>
                    <a:pt x="347" y="5419"/>
                    <a:pt x="347" y="5482"/>
                  </a:cubicBezTo>
                  <a:cubicBezTo>
                    <a:pt x="158" y="5671"/>
                    <a:pt x="0" y="6018"/>
                    <a:pt x="0" y="6427"/>
                  </a:cubicBezTo>
                  <a:lnTo>
                    <a:pt x="0" y="8129"/>
                  </a:lnTo>
                  <a:lnTo>
                    <a:pt x="0" y="8412"/>
                  </a:lnTo>
                  <a:lnTo>
                    <a:pt x="0" y="10271"/>
                  </a:lnTo>
                  <a:lnTo>
                    <a:pt x="3088" y="10271"/>
                  </a:lnTo>
                  <a:cubicBezTo>
                    <a:pt x="3277" y="10271"/>
                    <a:pt x="3434" y="10113"/>
                    <a:pt x="3434" y="9924"/>
                  </a:cubicBezTo>
                  <a:lnTo>
                    <a:pt x="3434" y="8570"/>
                  </a:lnTo>
                  <a:cubicBezTo>
                    <a:pt x="3434" y="8129"/>
                    <a:pt x="3623" y="7908"/>
                    <a:pt x="3812" y="7530"/>
                  </a:cubicBezTo>
                  <a:lnTo>
                    <a:pt x="5293" y="5104"/>
                  </a:lnTo>
                  <a:cubicBezTo>
                    <a:pt x="5388" y="4915"/>
                    <a:pt x="5482" y="4663"/>
                    <a:pt x="5482" y="4411"/>
                  </a:cubicBezTo>
                  <a:lnTo>
                    <a:pt x="5482" y="662"/>
                  </a:lnTo>
                  <a:cubicBezTo>
                    <a:pt x="5451" y="284"/>
                    <a:pt x="5136" y="0"/>
                    <a:pt x="47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0081;p134">
              <a:extLst>
                <a:ext uri="{FF2B5EF4-FFF2-40B4-BE49-F238E27FC236}">
                  <a16:creationId xmlns:a16="http://schemas.microsoft.com/office/drawing/2014/main" id="{439B855C-A229-89C3-3D6A-D3CB4F4205EF}"/>
                </a:ext>
              </a:extLst>
            </p:cNvPr>
            <p:cNvSpPr/>
            <p:nvPr/>
          </p:nvSpPr>
          <p:spPr>
            <a:xfrm>
              <a:off x="-30139750" y="3636850"/>
              <a:ext cx="26000" cy="37825"/>
            </a:xfrm>
            <a:custGeom>
              <a:avLst/>
              <a:gdLst/>
              <a:ahLst/>
              <a:cxnLst/>
              <a:rect l="l" t="t" r="r" b="b"/>
              <a:pathLst>
                <a:path w="1040" h="1513" extrusionOk="0">
                  <a:moveTo>
                    <a:pt x="504" y="0"/>
                  </a:moveTo>
                  <a:cubicBezTo>
                    <a:pt x="252" y="32"/>
                    <a:pt x="0" y="284"/>
                    <a:pt x="0" y="567"/>
                  </a:cubicBezTo>
                  <a:lnTo>
                    <a:pt x="0" y="1418"/>
                  </a:lnTo>
                  <a:cubicBezTo>
                    <a:pt x="126" y="1386"/>
                    <a:pt x="252" y="1355"/>
                    <a:pt x="410" y="1355"/>
                  </a:cubicBezTo>
                  <a:cubicBezTo>
                    <a:pt x="630" y="1355"/>
                    <a:pt x="819" y="1386"/>
                    <a:pt x="1040" y="1512"/>
                  </a:cubicBezTo>
                  <a:lnTo>
                    <a:pt x="1040" y="504"/>
                  </a:lnTo>
                  <a:cubicBezTo>
                    <a:pt x="1040" y="252"/>
                    <a:pt x="788" y="0"/>
                    <a:pt x="50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0082;p134">
              <a:extLst>
                <a:ext uri="{FF2B5EF4-FFF2-40B4-BE49-F238E27FC236}">
                  <a16:creationId xmlns:a16="http://schemas.microsoft.com/office/drawing/2014/main" id="{3BB57364-803D-553B-664E-09F9C35FA324}"/>
                </a:ext>
              </a:extLst>
            </p:cNvPr>
            <p:cNvSpPr/>
            <p:nvPr/>
          </p:nvSpPr>
          <p:spPr>
            <a:xfrm>
              <a:off x="-30302800" y="3638950"/>
              <a:ext cx="25225" cy="36500"/>
            </a:xfrm>
            <a:custGeom>
              <a:avLst/>
              <a:gdLst/>
              <a:ahLst/>
              <a:cxnLst/>
              <a:rect l="l" t="t" r="r" b="b"/>
              <a:pathLst>
                <a:path w="1009" h="1460" extrusionOk="0">
                  <a:moveTo>
                    <a:pt x="418" y="1"/>
                  </a:moveTo>
                  <a:cubicBezTo>
                    <a:pt x="177" y="1"/>
                    <a:pt x="1" y="229"/>
                    <a:pt x="1" y="483"/>
                  </a:cubicBezTo>
                  <a:lnTo>
                    <a:pt x="1" y="1460"/>
                  </a:lnTo>
                  <a:cubicBezTo>
                    <a:pt x="190" y="1334"/>
                    <a:pt x="379" y="1302"/>
                    <a:pt x="631" y="1302"/>
                  </a:cubicBezTo>
                  <a:cubicBezTo>
                    <a:pt x="725" y="1302"/>
                    <a:pt x="883" y="1334"/>
                    <a:pt x="1009" y="1365"/>
                  </a:cubicBezTo>
                  <a:lnTo>
                    <a:pt x="1009" y="515"/>
                  </a:lnTo>
                  <a:cubicBezTo>
                    <a:pt x="1009" y="231"/>
                    <a:pt x="788" y="11"/>
                    <a:pt x="505" y="11"/>
                  </a:cubicBezTo>
                  <a:cubicBezTo>
                    <a:pt x="475" y="4"/>
                    <a:pt x="446" y="1"/>
                    <a:pt x="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0083;p134">
              <a:extLst>
                <a:ext uri="{FF2B5EF4-FFF2-40B4-BE49-F238E27FC236}">
                  <a16:creationId xmlns:a16="http://schemas.microsoft.com/office/drawing/2014/main" id="{7D9B0BB9-AEE5-A37D-3855-635BBEE14B18}"/>
                </a:ext>
              </a:extLst>
            </p:cNvPr>
            <p:cNvSpPr/>
            <p:nvPr/>
          </p:nvSpPr>
          <p:spPr>
            <a:xfrm>
              <a:off x="-30242925" y="3569100"/>
              <a:ext cx="68525" cy="68550"/>
            </a:xfrm>
            <a:custGeom>
              <a:avLst/>
              <a:gdLst/>
              <a:ahLst/>
              <a:cxnLst/>
              <a:rect l="l" t="t" r="r" b="b"/>
              <a:pathLst>
                <a:path w="2741" h="2742" extrusionOk="0">
                  <a:moveTo>
                    <a:pt x="1386" y="1"/>
                  </a:moveTo>
                  <a:cubicBezTo>
                    <a:pt x="630" y="1"/>
                    <a:pt x="0" y="631"/>
                    <a:pt x="0" y="1387"/>
                  </a:cubicBezTo>
                  <a:cubicBezTo>
                    <a:pt x="0" y="2174"/>
                    <a:pt x="630" y="2742"/>
                    <a:pt x="1386" y="2742"/>
                  </a:cubicBezTo>
                  <a:cubicBezTo>
                    <a:pt x="2111" y="2742"/>
                    <a:pt x="2741" y="2111"/>
                    <a:pt x="2741" y="1387"/>
                  </a:cubicBezTo>
                  <a:cubicBezTo>
                    <a:pt x="2741" y="631"/>
                    <a:pt x="2111" y="1"/>
                    <a:pt x="13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0084;p134">
              <a:extLst>
                <a:ext uri="{FF2B5EF4-FFF2-40B4-BE49-F238E27FC236}">
                  <a16:creationId xmlns:a16="http://schemas.microsoft.com/office/drawing/2014/main" id="{0D02957B-46C2-B582-770B-AAFD0D09E3EF}"/>
                </a:ext>
              </a:extLst>
            </p:cNvPr>
            <p:cNvSpPr/>
            <p:nvPr/>
          </p:nvSpPr>
          <p:spPr>
            <a:xfrm>
              <a:off x="-30262625" y="3654950"/>
              <a:ext cx="107925" cy="68550"/>
            </a:xfrm>
            <a:custGeom>
              <a:avLst/>
              <a:gdLst/>
              <a:ahLst/>
              <a:cxnLst/>
              <a:rect l="l" t="t" r="r" b="b"/>
              <a:pathLst>
                <a:path w="4317" h="2742" extrusionOk="0">
                  <a:moveTo>
                    <a:pt x="2174" y="1"/>
                  </a:moveTo>
                  <a:cubicBezTo>
                    <a:pt x="1292" y="1"/>
                    <a:pt x="505" y="379"/>
                    <a:pt x="0" y="1040"/>
                  </a:cubicBezTo>
                  <a:lnTo>
                    <a:pt x="32" y="1103"/>
                  </a:lnTo>
                  <a:cubicBezTo>
                    <a:pt x="946" y="1985"/>
                    <a:pt x="1450" y="2458"/>
                    <a:pt x="1702" y="2742"/>
                  </a:cubicBezTo>
                  <a:lnTo>
                    <a:pt x="2647" y="2742"/>
                  </a:lnTo>
                  <a:lnTo>
                    <a:pt x="4254" y="1135"/>
                  </a:lnTo>
                  <a:lnTo>
                    <a:pt x="4317" y="1040"/>
                  </a:lnTo>
                  <a:cubicBezTo>
                    <a:pt x="3813" y="410"/>
                    <a:pt x="3025" y="1"/>
                    <a:pt x="217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9328;p132">
            <a:extLst>
              <a:ext uri="{FF2B5EF4-FFF2-40B4-BE49-F238E27FC236}">
                <a16:creationId xmlns:a16="http://schemas.microsoft.com/office/drawing/2014/main" id="{BC6C31D3-74E8-20BD-1E04-BBF8E7D6466C}"/>
              </a:ext>
            </a:extLst>
          </p:cNvPr>
          <p:cNvSpPr/>
          <p:nvPr/>
        </p:nvSpPr>
        <p:spPr>
          <a:xfrm>
            <a:off x="5418109" y="2541200"/>
            <a:ext cx="344204" cy="364017"/>
          </a:xfrm>
          <a:custGeom>
            <a:avLst/>
            <a:gdLst/>
            <a:ahLst/>
            <a:cxnLst/>
            <a:rect l="l" t="t" r="r" b="b"/>
            <a:pathLst>
              <a:path w="9704" h="11847" extrusionOk="0">
                <a:moveTo>
                  <a:pt x="7687" y="662"/>
                </a:moveTo>
                <a:cubicBezTo>
                  <a:pt x="7813" y="945"/>
                  <a:pt x="7971" y="1134"/>
                  <a:pt x="8160" y="1386"/>
                </a:cubicBezTo>
                <a:lnTo>
                  <a:pt x="1008" y="1386"/>
                </a:lnTo>
                <a:cubicBezTo>
                  <a:pt x="788" y="1386"/>
                  <a:pt x="630" y="1229"/>
                  <a:pt x="630" y="1040"/>
                </a:cubicBezTo>
                <a:cubicBezTo>
                  <a:pt x="630" y="819"/>
                  <a:pt x="788" y="662"/>
                  <a:pt x="1008" y="662"/>
                </a:cubicBezTo>
                <a:close/>
                <a:moveTo>
                  <a:pt x="6553" y="3466"/>
                </a:moveTo>
                <a:cubicBezTo>
                  <a:pt x="6742" y="3466"/>
                  <a:pt x="6900" y="3623"/>
                  <a:pt x="6900" y="3812"/>
                </a:cubicBezTo>
                <a:lnTo>
                  <a:pt x="6900" y="4852"/>
                </a:lnTo>
                <a:lnTo>
                  <a:pt x="7939" y="4852"/>
                </a:lnTo>
                <a:cubicBezTo>
                  <a:pt x="8128" y="4852"/>
                  <a:pt x="8286" y="5009"/>
                  <a:pt x="8286" y="5199"/>
                </a:cubicBezTo>
                <a:lnTo>
                  <a:pt x="8286" y="6585"/>
                </a:lnTo>
                <a:cubicBezTo>
                  <a:pt x="8286" y="6774"/>
                  <a:pt x="8128" y="6931"/>
                  <a:pt x="7939" y="6931"/>
                </a:cubicBezTo>
                <a:lnTo>
                  <a:pt x="6900" y="6931"/>
                </a:lnTo>
                <a:lnTo>
                  <a:pt x="6900" y="7971"/>
                </a:lnTo>
                <a:cubicBezTo>
                  <a:pt x="6900" y="8160"/>
                  <a:pt x="6742" y="8317"/>
                  <a:pt x="6553" y="8317"/>
                </a:cubicBezTo>
                <a:lnTo>
                  <a:pt x="5167" y="8317"/>
                </a:lnTo>
                <a:cubicBezTo>
                  <a:pt x="4978" y="8317"/>
                  <a:pt x="4820" y="8160"/>
                  <a:pt x="4820" y="7971"/>
                </a:cubicBezTo>
                <a:lnTo>
                  <a:pt x="4820" y="6931"/>
                </a:lnTo>
                <a:lnTo>
                  <a:pt x="3781" y="6931"/>
                </a:lnTo>
                <a:cubicBezTo>
                  <a:pt x="3592" y="6931"/>
                  <a:pt x="3434" y="6774"/>
                  <a:pt x="3434" y="6585"/>
                </a:cubicBezTo>
                <a:lnTo>
                  <a:pt x="3434" y="5199"/>
                </a:lnTo>
                <a:cubicBezTo>
                  <a:pt x="3434" y="5009"/>
                  <a:pt x="3592" y="4852"/>
                  <a:pt x="3781" y="4852"/>
                </a:cubicBezTo>
                <a:lnTo>
                  <a:pt x="4820" y="4852"/>
                </a:lnTo>
                <a:lnTo>
                  <a:pt x="4820" y="3812"/>
                </a:lnTo>
                <a:cubicBezTo>
                  <a:pt x="4820" y="3623"/>
                  <a:pt x="4978" y="3466"/>
                  <a:pt x="5167" y="3466"/>
                </a:cubicBezTo>
                <a:close/>
                <a:moveTo>
                  <a:pt x="7939" y="9735"/>
                </a:moveTo>
                <a:cubicBezTo>
                  <a:pt x="8128" y="9735"/>
                  <a:pt x="8286" y="9893"/>
                  <a:pt x="8286" y="10082"/>
                </a:cubicBezTo>
                <a:cubicBezTo>
                  <a:pt x="8286" y="10334"/>
                  <a:pt x="8128" y="10428"/>
                  <a:pt x="7939" y="10428"/>
                </a:cubicBezTo>
                <a:lnTo>
                  <a:pt x="3749" y="10428"/>
                </a:lnTo>
                <a:cubicBezTo>
                  <a:pt x="3560" y="10428"/>
                  <a:pt x="3403" y="10271"/>
                  <a:pt x="3403" y="10082"/>
                </a:cubicBezTo>
                <a:cubicBezTo>
                  <a:pt x="3403" y="9893"/>
                  <a:pt x="3560" y="9735"/>
                  <a:pt x="3749" y="9735"/>
                </a:cubicBezTo>
                <a:close/>
                <a:moveTo>
                  <a:pt x="1040" y="0"/>
                </a:moveTo>
                <a:cubicBezTo>
                  <a:pt x="441" y="0"/>
                  <a:pt x="0" y="473"/>
                  <a:pt x="0" y="1040"/>
                </a:cubicBezTo>
                <a:lnTo>
                  <a:pt x="0" y="10428"/>
                </a:lnTo>
                <a:cubicBezTo>
                  <a:pt x="0" y="11184"/>
                  <a:pt x="630" y="11815"/>
                  <a:pt x="1386" y="11815"/>
                </a:cubicBezTo>
                <a:lnTo>
                  <a:pt x="1386" y="2048"/>
                </a:lnTo>
                <a:lnTo>
                  <a:pt x="2111" y="2048"/>
                </a:lnTo>
                <a:lnTo>
                  <a:pt x="2111" y="11815"/>
                </a:lnTo>
                <a:lnTo>
                  <a:pt x="9357" y="11815"/>
                </a:lnTo>
                <a:lnTo>
                  <a:pt x="9357" y="11846"/>
                </a:lnTo>
                <a:cubicBezTo>
                  <a:pt x="9546" y="11846"/>
                  <a:pt x="9704" y="11688"/>
                  <a:pt x="9704" y="11499"/>
                </a:cubicBezTo>
                <a:lnTo>
                  <a:pt x="9704" y="1733"/>
                </a:lnTo>
                <a:cubicBezTo>
                  <a:pt x="9704" y="1607"/>
                  <a:pt x="9609" y="1449"/>
                  <a:pt x="9452" y="1418"/>
                </a:cubicBezTo>
                <a:cubicBezTo>
                  <a:pt x="8822" y="1166"/>
                  <a:pt x="8443" y="756"/>
                  <a:pt x="8286" y="252"/>
                </a:cubicBezTo>
                <a:cubicBezTo>
                  <a:pt x="8254" y="95"/>
                  <a:pt x="8097" y="0"/>
                  <a:pt x="797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9207;p132">
            <a:extLst>
              <a:ext uri="{FF2B5EF4-FFF2-40B4-BE49-F238E27FC236}">
                <a16:creationId xmlns:a16="http://schemas.microsoft.com/office/drawing/2014/main" id="{2EF7A8C3-1EAE-3D3F-5143-14D8C959C0EB}"/>
              </a:ext>
            </a:extLst>
          </p:cNvPr>
          <p:cNvGrpSpPr/>
          <p:nvPr/>
        </p:nvGrpSpPr>
        <p:grpSpPr>
          <a:xfrm>
            <a:off x="2872848" y="2562313"/>
            <a:ext cx="441424" cy="440820"/>
            <a:chOff x="-41893475" y="3584850"/>
            <a:chExt cx="318225" cy="316650"/>
          </a:xfrm>
          <a:solidFill>
            <a:schemeClr val="bg1"/>
          </a:solidFill>
        </p:grpSpPr>
        <p:sp>
          <p:nvSpPr>
            <p:cNvPr id="62" name="Google Shape;9208;p132">
              <a:extLst>
                <a:ext uri="{FF2B5EF4-FFF2-40B4-BE49-F238E27FC236}">
                  <a16:creationId xmlns:a16="http://schemas.microsoft.com/office/drawing/2014/main" id="{86590990-692D-F37E-765A-B1C1A50A2429}"/>
                </a:ext>
              </a:extLst>
            </p:cNvPr>
            <p:cNvSpPr/>
            <p:nvPr/>
          </p:nvSpPr>
          <p:spPr>
            <a:xfrm>
              <a:off x="-41827300" y="3715600"/>
              <a:ext cx="186675" cy="185900"/>
            </a:xfrm>
            <a:custGeom>
              <a:avLst/>
              <a:gdLst/>
              <a:ahLst/>
              <a:cxnLst/>
              <a:rect l="l" t="t" r="r" b="b"/>
              <a:pathLst>
                <a:path w="7467" h="7436" extrusionOk="0">
                  <a:moveTo>
                    <a:pt x="3686" y="1465"/>
                  </a:moveTo>
                  <a:cubicBezTo>
                    <a:pt x="3836" y="1465"/>
                    <a:pt x="3985" y="1544"/>
                    <a:pt x="4064" y="1702"/>
                  </a:cubicBezTo>
                  <a:lnTo>
                    <a:pt x="4537" y="2678"/>
                  </a:lnTo>
                  <a:lnTo>
                    <a:pt x="5608" y="2836"/>
                  </a:lnTo>
                  <a:cubicBezTo>
                    <a:pt x="5955" y="2867"/>
                    <a:pt x="6081" y="3308"/>
                    <a:pt x="5829" y="3561"/>
                  </a:cubicBezTo>
                  <a:lnTo>
                    <a:pt x="5041" y="4285"/>
                  </a:lnTo>
                  <a:lnTo>
                    <a:pt x="5261" y="5356"/>
                  </a:lnTo>
                  <a:cubicBezTo>
                    <a:pt x="5286" y="5630"/>
                    <a:pt x="5075" y="5845"/>
                    <a:pt x="4845" y="5845"/>
                  </a:cubicBezTo>
                  <a:cubicBezTo>
                    <a:pt x="4784" y="5845"/>
                    <a:pt x="4722" y="5830"/>
                    <a:pt x="4663" y="5797"/>
                  </a:cubicBezTo>
                  <a:lnTo>
                    <a:pt x="3686" y="5262"/>
                  </a:lnTo>
                  <a:lnTo>
                    <a:pt x="2678" y="5797"/>
                  </a:lnTo>
                  <a:cubicBezTo>
                    <a:pt x="2616" y="5828"/>
                    <a:pt x="2553" y="5842"/>
                    <a:pt x="2492" y="5842"/>
                  </a:cubicBezTo>
                  <a:cubicBezTo>
                    <a:pt x="2244" y="5842"/>
                    <a:pt x="2035" y="5609"/>
                    <a:pt x="2111" y="5356"/>
                  </a:cubicBezTo>
                  <a:lnTo>
                    <a:pt x="2300" y="4285"/>
                  </a:lnTo>
                  <a:lnTo>
                    <a:pt x="1512" y="3561"/>
                  </a:lnTo>
                  <a:cubicBezTo>
                    <a:pt x="1323" y="3308"/>
                    <a:pt x="1418" y="2867"/>
                    <a:pt x="1796" y="2836"/>
                  </a:cubicBezTo>
                  <a:lnTo>
                    <a:pt x="2836" y="2678"/>
                  </a:lnTo>
                  <a:lnTo>
                    <a:pt x="3308" y="1702"/>
                  </a:lnTo>
                  <a:cubicBezTo>
                    <a:pt x="3387" y="1544"/>
                    <a:pt x="3537" y="1465"/>
                    <a:pt x="3686" y="1465"/>
                  </a:cubicBezTo>
                  <a:close/>
                  <a:moveTo>
                    <a:pt x="3718" y="0"/>
                  </a:moveTo>
                  <a:cubicBezTo>
                    <a:pt x="1670" y="0"/>
                    <a:pt x="32" y="1670"/>
                    <a:pt x="32" y="3750"/>
                  </a:cubicBezTo>
                  <a:cubicBezTo>
                    <a:pt x="0" y="5766"/>
                    <a:pt x="1670" y="7436"/>
                    <a:pt x="3718" y="7436"/>
                  </a:cubicBezTo>
                  <a:cubicBezTo>
                    <a:pt x="5765" y="7436"/>
                    <a:pt x="7404" y="5797"/>
                    <a:pt x="7467" y="3750"/>
                  </a:cubicBezTo>
                  <a:cubicBezTo>
                    <a:pt x="7467" y="1702"/>
                    <a:pt x="5797" y="32"/>
                    <a:pt x="37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9209;p132">
              <a:extLst>
                <a:ext uri="{FF2B5EF4-FFF2-40B4-BE49-F238E27FC236}">
                  <a16:creationId xmlns:a16="http://schemas.microsoft.com/office/drawing/2014/main" id="{9716DC17-9D23-2C6B-E53A-2443E23673C7}"/>
                </a:ext>
              </a:extLst>
            </p:cNvPr>
            <p:cNvSpPr/>
            <p:nvPr/>
          </p:nvSpPr>
          <p:spPr>
            <a:xfrm>
              <a:off x="-41726500" y="3586725"/>
              <a:ext cx="151250" cy="147800"/>
            </a:xfrm>
            <a:custGeom>
              <a:avLst/>
              <a:gdLst/>
              <a:ahLst/>
              <a:cxnLst/>
              <a:rect l="l" t="t" r="r" b="b"/>
              <a:pathLst>
                <a:path w="6050" h="5912" extrusionOk="0">
                  <a:moveTo>
                    <a:pt x="3829" y="0"/>
                  </a:moveTo>
                  <a:cubicBezTo>
                    <a:pt x="3706" y="0"/>
                    <a:pt x="3580" y="47"/>
                    <a:pt x="3498" y="146"/>
                  </a:cubicBezTo>
                  <a:lnTo>
                    <a:pt x="1" y="4336"/>
                  </a:lnTo>
                  <a:cubicBezTo>
                    <a:pt x="1229" y="4399"/>
                    <a:pt x="2332" y="4998"/>
                    <a:pt x="3088" y="5912"/>
                  </a:cubicBezTo>
                  <a:lnTo>
                    <a:pt x="5861" y="2446"/>
                  </a:lnTo>
                  <a:cubicBezTo>
                    <a:pt x="6050" y="2289"/>
                    <a:pt x="6050" y="2037"/>
                    <a:pt x="5924" y="1879"/>
                  </a:cubicBezTo>
                  <a:lnTo>
                    <a:pt x="4128" y="115"/>
                  </a:lnTo>
                  <a:cubicBezTo>
                    <a:pt x="4053" y="40"/>
                    <a:pt x="3942" y="0"/>
                    <a:pt x="38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9210;p132">
              <a:extLst>
                <a:ext uri="{FF2B5EF4-FFF2-40B4-BE49-F238E27FC236}">
                  <a16:creationId xmlns:a16="http://schemas.microsoft.com/office/drawing/2014/main" id="{BBFE3711-E03C-F15F-B7A8-0DEE74671F76}"/>
                </a:ext>
              </a:extLst>
            </p:cNvPr>
            <p:cNvSpPr/>
            <p:nvPr/>
          </p:nvSpPr>
          <p:spPr>
            <a:xfrm>
              <a:off x="-41808400" y="3584850"/>
              <a:ext cx="148100" cy="89825"/>
            </a:xfrm>
            <a:custGeom>
              <a:avLst/>
              <a:gdLst/>
              <a:ahLst/>
              <a:cxnLst/>
              <a:rect l="l" t="t" r="r" b="b"/>
              <a:pathLst>
                <a:path w="5924" h="3593" extrusionOk="0">
                  <a:moveTo>
                    <a:pt x="0" y="1"/>
                  </a:moveTo>
                  <a:lnTo>
                    <a:pt x="2962" y="3592"/>
                  </a:lnTo>
                  <a:lnTo>
                    <a:pt x="592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9211;p132">
              <a:extLst>
                <a:ext uri="{FF2B5EF4-FFF2-40B4-BE49-F238E27FC236}">
                  <a16:creationId xmlns:a16="http://schemas.microsoft.com/office/drawing/2014/main" id="{D3C29986-3523-BC07-225B-3DA39F523CB2}"/>
                </a:ext>
              </a:extLst>
            </p:cNvPr>
            <p:cNvSpPr/>
            <p:nvPr/>
          </p:nvSpPr>
          <p:spPr>
            <a:xfrm>
              <a:off x="-41893475" y="3586725"/>
              <a:ext cx="148875" cy="147025"/>
            </a:xfrm>
            <a:custGeom>
              <a:avLst/>
              <a:gdLst/>
              <a:ahLst/>
              <a:cxnLst/>
              <a:rect l="l" t="t" r="r" b="b"/>
              <a:pathLst>
                <a:path w="5955" h="5881" extrusionOk="0">
                  <a:moveTo>
                    <a:pt x="2194" y="0"/>
                  </a:moveTo>
                  <a:cubicBezTo>
                    <a:pt x="2084" y="0"/>
                    <a:pt x="1965" y="40"/>
                    <a:pt x="1859" y="115"/>
                  </a:cubicBezTo>
                  <a:lnTo>
                    <a:pt x="95" y="1879"/>
                  </a:lnTo>
                  <a:cubicBezTo>
                    <a:pt x="1" y="2037"/>
                    <a:pt x="1" y="2289"/>
                    <a:pt x="95" y="2446"/>
                  </a:cubicBezTo>
                  <a:lnTo>
                    <a:pt x="2899" y="5880"/>
                  </a:lnTo>
                  <a:cubicBezTo>
                    <a:pt x="3655" y="4998"/>
                    <a:pt x="4758" y="4399"/>
                    <a:pt x="5955" y="4305"/>
                  </a:cubicBezTo>
                  <a:lnTo>
                    <a:pt x="2490" y="146"/>
                  </a:lnTo>
                  <a:cubicBezTo>
                    <a:pt x="2424" y="47"/>
                    <a:pt x="2315" y="0"/>
                    <a:pt x="21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" name="Google Shape;9665;p133">
            <a:extLst>
              <a:ext uri="{FF2B5EF4-FFF2-40B4-BE49-F238E27FC236}">
                <a16:creationId xmlns:a16="http://schemas.microsoft.com/office/drawing/2014/main" id="{722B6365-23E7-49E8-BBFD-4EEC1BAE57DA}"/>
              </a:ext>
            </a:extLst>
          </p:cNvPr>
          <p:cNvGrpSpPr/>
          <p:nvPr/>
        </p:nvGrpSpPr>
        <p:grpSpPr>
          <a:xfrm>
            <a:off x="4464132" y="3997697"/>
            <a:ext cx="427962" cy="397103"/>
            <a:chOff x="581525" y="3254850"/>
            <a:chExt cx="297750" cy="294575"/>
          </a:xfrm>
          <a:solidFill>
            <a:schemeClr val="bg1"/>
          </a:solidFill>
        </p:grpSpPr>
        <p:sp>
          <p:nvSpPr>
            <p:cNvPr id="67" name="Google Shape;9666;p133">
              <a:extLst>
                <a:ext uri="{FF2B5EF4-FFF2-40B4-BE49-F238E27FC236}">
                  <a16:creationId xmlns:a16="http://schemas.microsoft.com/office/drawing/2014/main" id="{46CDB517-AD51-1F3F-614B-DF068CDE0500}"/>
                </a:ext>
              </a:extLst>
            </p:cNvPr>
            <p:cNvSpPr/>
            <p:nvPr/>
          </p:nvSpPr>
          <p:spPr>
            <a:xfrm>
              <a:off x="616950" y="3358025"/>
              <a:ext cx="89025" cy="86650"/>
            </a:xfrm>
            <a:custGeom>
              <a:avLst/>
              <a:gdLst/>
              <a:ahLst/>
              <a:cxnLst/>
              <a:rect l="l" t="t" r="r" b="b"/>
              <a:pathLst>
                <a:path w="3561" h="3466" extrusionOk="0">
                  <a:moveTo>
                    <a:pt x="1797" y="0"/>
                  </a:moveTo>
                  <a:cubicBezTo>
                    <a:pt x="789" y="0"/>
                    <a:pt x="1" y="788"/>
                    <a:pt x="1" y="1733"/>
                  </a:cubicBezTo>
                  <a:cubicBezTo>
                    <a:pt x="1" y="2710"/>
                    <a:pt x="789" y="3466"/>
                    <a:pt x="1797" y="3466"/>
                  </a:cubicBezTo>
                  <a:cubicBezTo>
                    <a:pt x="2773" y="3466"/>
                    <a:pt x="3561" y="2710"/>
                    <a:pt x="3561" y="1733"/>
                  </a:cubicBezTo>
                  <a:cubicBezTo>
                    <a:pt x="3561" y="788"/>
                    <a:pt x="2773" y="0"/>
                    <a:pt x="17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9667;p133">
              <a:extLst>
                <a:ext uri="{FF2B5EF4-FFF2-40B4-BE49-F238E27FC236}">
                  <a16:creationId xmlns:a16="http://schemas.microsoft.com/office/drawing/2014/main" id="{E9229D36-0169-CD5A-BFC8-EDD384651C18}"/>
                </a:ext>
              </a:extLst>
            </p:cNvPr>
            <p:cNvSpPr/>
            <p:nvPr/>
          </p:nvSpPr>
          <p:spPr>
            <a:xfrm>
              <a:off x="721725" y="3254850"/>
              <a:ext cx="157550" cy="155975"/>
            </a:xfrm>
            <a:custGeom>
              <a:avLst/>
              <a:gdLst/>
              <a:ahLst/>
              <a:cxnLst/>
              <a:rect l="l" t="t" r="r" b="b"/>
              <a:pathLst>
                <a:path w="6302" h="6239" extrusionOk="0">
                  <a:moveTo>
                    <a:pt x="3151" y="1355"/>
                  </a:moveTo>
                  <a:cubicBezTo>
                    <a:pt x="3749" y="1355"/>
                    <a:pt x="4159" y="1827"/>
                    <a:pt x="4159" y="2363"/>
                  </a:cubicBezTo>
                  <a:cubicBezTo>
                    <a:pt x="4159" y="2773"/>
                    <a:pt x="3970" y="3119"/>
                    <a:pt x="3623" y="3277"/>
                  </a:cubicBezTo>
                  <a:cubicBezTo>
                    <a:pt x="3529" y="3308"/>
                    <a:pt x="3497" y="3434"/>
                    <a:pt x="3497" y="3560"/>
                  </a:cubicBezTo>
                  <a:cubicBezTo>
                    <a:pt x="3497" y="3749"/>
                    <a:pt x="3340" y="3907"/>
                    <a:pt x="3151" y="3907"/>
                  </a:cubicBezTo>
                  <a:cubicBezTo>
                    <a:pt x="2962" y="3907"/>
                    <a:pt x="2804" y="3749"/>
                    <a:pt x="2804" y="3560"/>
                  </a:cubicBezTo>
                  <a:cubicBezTo>
                    <a:pt x="2804" y="3151"/>
                    <a:pt x="2993" y="2836"/>
                    <a:pt x="3308" y="2647"/>
                  </a:cubicBezTo>
                  <a:cubicBezTo>
                    <a:pt x="3434" y="2552"/>
                    <a:pt x="3497" y="2458"/>
                    <a:pt x="3497" y="2332"/>
                  </a:cubicBezTo>
                  <a:cubicBezTo>
                    <a:pt x="3497" y="2143"/>
                    <a:pt x="3340" y="1953"/>
                    <a:pt x="3151" y="1953"/>
                  </a:cubicBezTo>
                  <a:cubicBezTo>
                    <a:pt x="2962" y="1953"/>
                    <a:pt x="2804" y="2143"/>
                    <a:pt x="2804" y="2332"/>
                  </a:cubicBezTo>
                  <a:cubicBezTo>
                    <a:pt x="2804" y="2521"/>
                    <a:pt x="2646" y="2678"/>
                    <a:pt x="2426" y="2678"/>
                  </a:cubicBezTo>
                  <a:cubicBezTo>
                    <a:pt x="2237" y="2678"/>
                    <a:pt x="2079" y="2521"/>
                    <a:pt x="2079" y="2332"/>
                  </a:cubicBezTo>
                  <a:cubicBezTo>
                    <a:pt x="2079" y="1827"/>
                    <a:pt x="2552" y="1355"/>
                    <a:pt x="3151" y="1355"/>
                  </a:cubicBezTo>
                  <a:close/>
                  <a:moveTo>
                    <a:pt x="3151" y="4096"/>
                  </a:moveTo>
                  <a:cubicBezTo>
                    <a:pt x="3340" y="4096"/>
                    <a:pt x="3497" y="4253"/>
                    <a:pt x="3497" y="4442"/>
                  </a:cubicBezTo>
                  <a:cubicBezTo>
                    <a:pt x="3497" y="4663"/>
                    <a:pt x="3340" y="4820"/>
                    <a:pt x="3151" y="4820"/>
                  </a:cubicBezTo>
                  <a:cubicBezTo>
                    <a:pt x="2962" y="4820"/>
                    <a:pt x="2804" y="4663"/>
                    <a:pt x="2804" y="4442"/>
                  </a:cubicBezTo>
                  <a:cubicBezTo>
                    <a:pt x="2804" y="4253"/>
                    <a:pt x="2962" y="4096"/>
                    <a:pt x="3151" y="4096"/>
                  </a:cubicBezTo>
                  <a:close/>
                  <a:moveTo>
                    <a:pt x="3182" y="0"/>
                  </a:moveTo>
                  <a:cubicBezTo>
                    <a:pt x="1481" y="0"/>
                    <a:pt x="63" y="1418"/>
                    <a:pt x="63" y="3119"/>
                  </a:cubicBezTo>
                  <a:cubicBezTo>
                    <a:pt x="63" y="3655"/>
                    <a:pt x="189" y="4159"/>
                    <a:pt x="473" y="4663"/>
                  </a:cubicBezTo>
                  <a:lnTo>
                    <a:pt x="32" y="5766"/>
                  </a:lnTo>
                  <a:cubicBezTo>
                    <a:pt x="0" y="5860"/>
                    <a:pt x="32" y="5986"/>
                    <a:pt x="126" y="6112"/>
                  </a:cubicBezTo>
                  <a:cubicBezTo>
                    <a:pt x="189" y="6175"/>
                    <a:pt x="347" y="6238"/>
                    <a:pt x="473" y="6238"/>
                  </a:cubicBezTo>
                  <a:lnTo>
                    <a:pt x="1764" y="5892"/>
                  </a:lnTo>
                  <a:cubicBezTo>
                    <a:pt x="2205" y="6144"/>
                    <a:pt x="2678" y="6238"/>
                    <a:pt x="3182" y="6238"/>
                  </a:cubicBezTo>
                  <a:cubicBezTo>
                    <a:pt x="4915" y="6238"/>
                    <a:pt x="6301" y="4789"/>
                    <a:pt x="6301" y="3119"/>
                  </a:cubicBezTo>
                  <a:cubicBezTo>
                    <a:pt x="6301" y="1386"/>
                    <a:pt x="4883" y="0"/>
                    <a:pt x="31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9668;p133">
              <a:extLst>
                <a:ext uri="{FF2B5EF4-FFF2-40B4-BE49-F238E27FC236}">
                  <a16:creationId xmlns:a16="http://schemas.microsoft.com/office/drawing/2014/main" id="{0D544648-1ACC-8E22-BC03-4E4279A18DDF}"/>
                </a:ext>
              </a:extLst>
            </p:cNvPr>
            <p:cNvSpPr/>
            <p:nvPr/>
          </p:nvSpPr>
          <p:spPr>
            <a:xfrm>
              <a:off x="581525" y="3440725"/>
              <a:ext cx="157550" cy="108700"/>
            </a:xfrm>
            <a:custGeom>
              <a:avLst/>
              <a:gdLst/>
              <a:ahLst/>
              <a:cxnLst/>
              <a:rect l="l" t="t" r="r" b="b"/>
              <a:pathLst>
                <a:path w="6302" h="4348" extrusionOk="0">
                  <a:moveTo>
                    <a:pt x="1355" y="0"/>
                  </a:moveTo>
                  <a:cubicBezTo>
                    <a:pt x="567" y="567"/>
                    <a:pt x="0" y="1513"/>
                    <a:pt x="0" y="2584"/>
                  </a:cubicBezTo>
                  <a:lnTo>
                    <a:pt x="0" y="4001"/>
                  </a:lnTo>
                  <a:cubicBezTo>
                    <a:pt x="63" y="4190"/>
                    <a:pt x="221" y="4348"/>
                    <a:pt x="410" y="4348"/>
                  </a:cubicBezTo>
                  <a:lnTo>
                    <a:pt x="5955" y="4348"/>
                  </a:lnTo>
                  <a:cubicBezTo>
                    <a:pt x="6144" y="4348"/>
                    <a:pt x="6301" y="4190"/>
                    <a:pt x="6301" y="4001"/>
                  </a:cubicBezTo>
                  <a:lnTo>
                    <a:pt x="6301" y="2584"/>
                  </a:lnTo>
                  <a:cubicBezTo>
                    <a:pt x="6301" y="1513"/>
                    <a:pt x="5797" y="599"/>
                    <a:pt x="4978" y="0"/>
                  </a:cubicBezTo>
                  <a:cubicBezTo>
                    <a:pt x="4537" y="536"/>
                    <a:pt x="3875" y="851"/>
                    <a:pt x="3151" y="851"/>
                  </a:cubicBezTo>
                  <a:cubicBezTo>
                    <a:pt x="2458" y="851"/>
                    <a:pt x="1796" y="536"/>
                    <a:pt x="13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" name="Google Shape;793;p58">
            <a:extLst>
              <a:ext uri="{FF2B5EF4-FFF2-40B4-BE49-F238E27FC236}">
                <a16:creationId xmlns:a16="http://schemas.microsoft.com/office/drawing/2014/main" id="{425254DA-6846-3725-6AF8-62F7DF8BE291}"/>
              </a:ext>
            </a:extLst>
          </p:cNvPr>
          <p:cNvSpPr txBox="1">
            <a:spLocks/>
          </p:cNvSpPr>
          <p:nvPr/>
        </p:nvSpPr>
        <p:spPr bwMode="auto">
          <a:xfrm>
            <a:off x="0" y="159544"/>
            <a:ext cx="9144000" cy="572691"/>
          </a:xfrm>
          <a:prstGeom prst="rect">
            <a:avLst/>
          </a:prstGeom>
          <a:solidFill>
            <a:schemeClr val="accent6">
              <a:lumMod val="95000"/>
              <a:alpha val="80000"/>
            </a:schemeClr>
          </a:solidFill>
          <a:ln>
            <a:noFill/>
          </a:ln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fontAlgn="auto" hangingPunct="1">
              <a:buClr>
                <a:schemeClr val="dk1"/>
              </a:buClr>
              <a:buSzPts val="3500"/>
              <a:buFont typeface="Inter SemiBold"/>
              <a:buNone/>
              <a:defRPr sz="2625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</a:defRPr>
            </a:lvl1pPr>
            <a:lvl2pPr algn="r" eaLnBrk="0" fontAlgn="base" hangingPunct="0">
              <a:buSzPts val="3500"/>
              <a:buFont typeface="Arial" panose="020B0604020202020204" pitchFamily="34" charset="0"/>
              <a:buNone/>
            </a:lvl2pPr>
            <a:lvl3pPr algn="r" eaLnBrk="0" fontAlgn="base" hangingPunct="0">
              <a:buSzPts val="3500"/>
              <a:buFont typeface="Arial" panose="020B0604020202020204" pitchFamily="34" charset="0"/>
              <a:buNone/>
            </a:lvl3pPr>
            <a:lvl4pPr algn="r" eaLnBrk="0" fontAlgn="base" hangingPunct="0">
              <a:buSzPts val="3500"/>
              <a:buFont typeface="Arial" panose="020B0604020202020204" pitchFamily="34" charset="0"/>
              <a:buNone/>
            </a:lvl4pPr>
            <a:lvl5pPr algn="r" eaLnBrk="0" fontAlgn="base" hangingPunct="0">
              <a:buSzPts val="3500"/>
              <a:buFont typeface="Arial" panose="020B0604020202020204" pitchFamily="34" charset="0"/>
              <a:buNone/>
            </a:lvl5pPr>
            <a:lvl6pPr algn="r">
              <a:buSzPts val="3500"/>
              <a:buNone/>
            </a:lvl6pPr>
            <a:lvl7pPr algn="r">
              <a:buSzPts val="3500"/>
              <a:buNone/>
            </a:lvl7pPr>
            <a:lvl8pPr algn="r">
              <a:buSzPts val="3500"/>
              <a:buNone/>
            </a:lvl8pPr>
            <a:lvl9pPr algn="r">
              <a:buSzPts val="3500"/>
              <a:buNone/>
            </a:lvl9pPr>
          </a:lstStyle>
          <a:p>
            <a:r>
              <a:rPr lang="fr-CH" dirty="0">
                <a:sym typeface="Inter SemiBold"/>
              </a:rPr>
              <a:t>Formation tuteurs infirmiers</a:t>
            </a:r>
          </a:p>
        </p:txBody>
      </p:sp>
      <p:sp>
        <p:nvSpPr>
          <p:cNvPr id="73" name="Google Shape;812;p30">
            <a:extLst>
              <a:ext uri="{FF2B5EF4-FFF2-40B4-BE49-F238E27FC236}">
                <a16:creationId xmlns:a16="http://schemas.microsoft.com/office/drawing/2014/main" id="{D59E1977-1F58-CACE-F8E3-5EDD501E6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217" y="4400569"/>
            <a:ext cx="24034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600" b="1" dirty="0">
                <a:solidFill>
                  <a:srgbClr val="5FCAAB"/>
                </a:solidFill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Réflexion</a:t>
            </a:r>
          </a:p>
        </p:txBody>
      </p:sp>
      <p:sp>
        <p:nvSpPr>
          <p:cNvPr id="74" name="Google Shape;813;p30">
            <a:extLst>
              <a:ext uri="{FF2B5EF4-FFF2-40B4-BE49-F238E27FC236}">
                <a16:creationId xmlns:a16="http://schemas.microsoft.com/office/drawing/2014/main" id="{E68589E3-1AC3-DC3F-58EB-5F5827060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235" y="4707140"/>
            <a:ext cx="2357438" cy="296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Soutenir la réflexion</a:t>
            </a:r>
          </a:p>
        </p:txBody>
      </p:sp>
      <p:sp>
        <p:nvSpPr>
          <p:cNvPr id="75" name="Google Shape;815;p30">
            <a:extLst>
              <a:ext uri="{FF2B5EF4-FFF2-40B4-BE49-F238E27FC236}">
                <a16:creationId xmlns:a16="http://schemas.microsoft.com/office/drawing/2014/main" id="{B7463DFE-D35A-4CD1-6A03-31DC5C808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915" y="4394800"/>
            <a:ext cx="2401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LU" altLang="fr-FR" sz="1600" b="1" dirty="0" err="1">
                <a:solidFill>
                  <a:srgbClr val="008F74"/>
                </a:solidFill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É</a:t>
            </a:r>
            <a:r>
              <a:rPr lang="fr-FR" altLang="fr-FR" sz="1600" b="1" dirty="0">
                <a:solidFill>
                  <a:srgbClr val="008F74"/>
                </a:solidFill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valuation</a:t>
            </a:r>
          </a:p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endParaRPr lang="fr-FR" altLang="fr-FR" sz="1600" b="1" dirty="0">
              <a:solidFill>
                <a:srgbClr val="008F74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</p:txBody>
      </p:sp>
      <p:sp>
        <p:nvSpPr>
          <p:cNvPr id="76" name="Google Shape;816;p30">
            <a:extLst>
              <a:ext uri="{FF2B5EF4-FFF2-40B4-BE49-F238E27FC236}">
                <a16:creationId xmlns:a16="http://schemas.microsoft.com/office/drawing/2014/main" id="{BDFA38EC-A768-AE62-DBEA-CD4018707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893" y="4654311"/>
            <a:ext cx="1889950" cy="48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Utiliser l’erreur pour grandir</a:t>
            </a:r>
          </a:p>
        </p:txBody>
      </p:sp>
      <p:sp>
        <p:nvSpPr>
          <p:cNvPr id="79" name="Google Shape;11501;p136">
            <a:extLst>
              <a:ext uri="{FF2B5EF4-FFF2-40B4-BE49-F238E27FC236}">
                <a16:creationId xmlns:a16="http://schemas.microsoft.com/office/drawing/2014/main" id="{293883AF-F3A6-C5C5-DC7E-FA79FB11DA21}"/>
              </a:ext>
            </a:extLst>
          </p:cNvPr>
          <p:cNvSpPr/>
          <p:nvPr/>
        </p:nvSpPr>
        <p:spPr>
          <a:xfrm>
            <a:off x="3844654" y="4096280"/>
            <a:ext cx="331755" cy="309147"/>
          </a:xfrm>
          <a:custGeom>
            <a:avLst/>
            <a:gdLst/>
            <a:ahLst/>
            <a:cxnLst/>
            <a:rect l="l" t="t" r="r" b="b"/>
            <a:pathLst>
              <a:path w="12161" h="12130" extrusionOk="0">
                <a:moveTo>
                  <a:pt x="3245" y="0"/>
                </a:moveTo>
                <a:cubicBezTo>
                  <a:pt x="3245" y="0"/>
                  <a:pt x="2174" y="820"/>
                  <a:pt x="2174" y="1765"/>
                </a:cubicBezTo>
                <a:cubicBezTo>
                  <a:pt x="2174" y="2363"/>
                  <a:pt x="2552" y="2930"/>
                  <a:pt x="2867" y="3245"/>
                </a:cubicBezTo>
                <a:lnTo>
                  <a:pt x="2867" y="4254"/>
                </a:lnTo>
                <a:cubicBezTo>
                  <a:pt x="2867" y="3466"/>
                  <a:pt x="2237" y="2836"/>
                  <a:pt x="1449" y="2836"/>
                </a:cubicBezTo>
                <a:lnTo>
                  <a:pt x="756" y="2836"/>
                </a:lnTo>
                <a:lnTo>
                  <a:pt x="756" y="3560"/>
                </a:lnTo>
                <a:cubicBezTo>
                  <a:pt x="756" y="4348"/>
                  <a:pt x="1386" y="4978"/>
                  <a:pt x="2174" y="4978"/>
                </a:cubicBezTo>
                <a:lnTo>
                  <a:pt x="2867" y="4978"/>
                </a:lnTo>
                <a:lnTo>
                  <a:pt x="2867" y="6742"/>
                </a:lnTo>
                <a:cubicBezTo>
                  <a:pt x="2867" y="5955"/>
                  <a:pt x="2237" y="5325"/>
                  <a:pt x="1449" y="5325"/>
                </a:cubicBezTo>
                <a:lnTo>
                  <a:pt x="756" y="5325"/>
                </a:lnTo>
                <a:lnTo>
                  <a:pt x="756" y="6018"/>
                </a:lnTo>
                <a:cubicBezTo>
                  <a:pt x="756" y="6805"/>
                  <a:pt x="1386" y="7467"/>
                  <a:pt x="2174" y="7467"/>
                </a:cubicBezTo>
                <a:lnTo>
                  <a:pt x="2867" y="7467"/>
                </a:lnTo>
                <a:lnTo>
                  <a:pt x="2867" y="9263"/>
                </a:lnTo>
                <a:cubicBezTo>
                  <a:pt x="2867" y="8475"/>
                  <a:pt x="2237" y="7845"/>
                  <a:pt x="1449" y="7845"/>
                </a:cubicBezTo>
                <a:lnTo>
                  <a:pt x="756" y="7845"/>
                </a:lnTo>
                <a:lnTo>
                  <a:pt x="756" y="8570"/>
                </a:lnTo>
                <a:cubicBezTo>
                  <a:pt x="756" y="9357"/>
                  <a:pt x="1386" y="9987"/>
                  <a:pt x="2174" y="9987"/>
                </a:cubicBezTo>
                <a:lnTo>
                  <a:pt x="2867" y="9987"/>
                </a:lnTo>
                <a:lnTo>
                  <a:pt x="2867" y="11437"/>
                </a:lnTo>
                <a:lnTo>
                  <a:pt x="347" y="11437"/>
                </a:lnTo>
                <a:cubicBezTo>
                  <a:pt x="158" y="11437"/>
                  <a:pt x="0" y="11594"/>
                  <a:pt x="0" y="11783"/>
                </a:cubicBezTo>
                <a:cubicBezTo>
                  <a:pt x="0" y="11972"/>
                  <a:pt x="158" y="12130"/>
                  <a:pt x="347" y="12130"/>
                </a:cubicBezTo>
                <a:lnTo>
                  <a:pt x="11814" y="12130"/>
                </a:lnTo>
                <a:cubicBezTo>
                  <a:pt x="12004" y="12130"/>
                  <a:pt x="12161" y="11972"/>
                  <a:pt x="12161" y="11783"/>
                </a:cubicBezTo>
                <a:cubicBezTo>
                  <a:pt x="12161" y="11594"/>
                  <a:pt x="12004" y="11437"/>
                  <a:pt x="11814" y="11437"/>
                </a:cubicBezTo>
                <a:lnTo>
                  <a:pt x="9294" y="11437"/>
                </a:lnTo>
                <a:lnTo>
                  <a:pt x="9294" y="9987"/>
                </a:lnTo>
                <a:lnTo>
                  <a:pt x="10019" y="9987"/>
                </a:lnTo>
                <a:cubicBezTo>
                  <a:pt x="10806" y="9987"/>
                  <a:pt x="11436" y="9357"/>
                  <a:pt x="11436" y="8570"/>
                </a:cubicBezTo>
                <a:lnTo>
                  <a:pt x="11436" y="7845"/>
                </a:lnTo>
                <a:lnTo>
                  <a:pt x="10712" y="7845"/>
                </a:lnTo>
                <a:cubicBezTo>
                  <a:pt x="9924" y="7845"/>
                  <a:pt x="9294" y="8475"/>
                  <a:pt x="9294" y="9263"/>
                </a:cubicBezTo>
                <a:lnTo>
                  <a:pt x="9294" y="7467"/>
                </a:lnTo>
                <a:lnTo>
                  <a:pt x="10019" y="7467"/>
                </a:lnTo>
                <a:cubicBezTo>
                  <a:pt x="10806" y="7467"/>
                  <a:pt x="11436" y="6805"/>
                  <a:pt x="11436" y="6018"/>
                </a:cubicBezTo>
                <a:lnTo>
                  <a:pt x="11436" y="5325"/>
                </a:lnTo>
                <a:lnTo>
                  <a:pt x="10712" y="5325"/>
                </a:lnTo>
                <a:cubicBezTo>
                  <a:pt x="9924" y="5325"/>
                  <a:pt x="9294" y="5955"/>
                  <a:pt x="9294" y="6742"/>
                </a:cubicBezTo>
                <a:lnTo>
                  <a:pt x="9294" y="4978"/>
                </a:lnTo>
                <a:lnTo>
                  <a:pt x="10019" y="4978"/>
                </a:lnTo>
                <a:cubicBezTo>
                  <a:pt x="10806" y="4978"/>
                  <a:pt x="11436" y="4348"/>
                  <a:pt x="11436" y="3560"/>
                </a:cubicBezTo>
                <a:lnTo>
                  <a:pt x="11436" y="2836"/>
                </a:lnTo>
                <a:lnTo>
                  <a:pt x="10712" y="2836"/>
                </a:lnTo>
                <a:cubicBezTo>
                  <a:pt x="9924" y="2836"/>
                  <a:pt x="9294" y="3466"/>
                  <a:pt x="9294" y="4254"/>
                </a:cubicBezTo>
                <a:lnTo>
                  <a:pt x="9294" y="3245"/>
                </a:lnTo>
                <a:cubicBezTo>
                  <a:pt x="9609" y="2930"/>
                  <a:pt x="10019" y="2363"/>
                  <a:pt x="10019" y="1765"/>
                </a:cubicBezTo>
                <a:cubicBezTo>
                  <a:pt x="10019" y="788"/>
                  <a:pt x="8948" y="0"/>
                  <a:pt x="8948" y="0"/>
                </a:cubicBezTo>
                <a:cubicBezTo>
                  <a:pt x="8948" y="0"/>
                  <a:pt x="7876" y="820"/>
                  <a:pt x="7876" y="1765"/>
                </a:cubicBezTo>
                <a:cubicBezTo>
                  <a:pt x="7876" y="2363"/>
                  <a:pt x="8286" y="2930"/>
                  <a:pt x="8601" y="3245"/>
                </a:cubicBezTo>
                <a:lnTo>
                  <a:pt x="8601" y="4254"/>
                </a:lnTo>
                <a:cubicBezTo>
                  <a:pt x="8601" y="3466"/>
                  <a:pt x="7971" y="2836"/>
                  <a:pt x="7183" y="2836"/>
                </a:cubicBezTo>
                <a:lnTo>
                  <a:pt x="6459" y="2836"/>
                </a:lnTo>
                <a:lnTo>
                  <a:pt x="6459" y="3560"/>
                </a:lnTo>
                <a:cubicBezTo>
                  <a:pt x="6459" y="4348"/>
                  <a:pt x="7089" y="4978"/>
                  <a:pt x="7876" y="4978"/>
                </a:cubicBezTo>
                <a:lnTo>
                  <a:pt x="8601" y="4978"/>
                </a:lnTo>
                <a:lnTo>
                  <a:pt x="8601" y="6742"/>
                </a:lnTo>
                <a:cubicBezTo>
                  <a:pt x="8601" y="5955"/>
                  <a:pt x="7971" y="5325"/>
                  <a:pt x="7183" y="5325"/>
                </a:cubicBezTo>
                <a:lnTo>
                  <a:pt x="6459" y="5325"/>
                </a:lnTo>
                <a:lnTo>
                  <a:pt x="6459" y="6018"/>
                </a:lnTo>
                <a:cubicBezTo>
                  <a:pt x="6459" y="6805"/>
                  <a:pt x="7089" y="7467"/>
                  <a:pt x="7876" y="7467"/>
                </a:cubicBezTo>
                <a:lnTo>
                  <a:pt x="8601" y="7467"/>
                </a:lnTo>
                <a:lnTo>
                  <a:pt x="8601" y="9263"/>
                </a:lnTo>
                <a:cubicBezTo>
                  <a:pt x="8601" y="8475"/>
                  <a:pt x="7971" y="7845"/>
                  <a:pt x="7183" y="7845"/>
                </a:cubicBezTo>
                <a:lnTo>
                  <a:pt x="6459" y="7845"/>
                </a:lnTo>
                <a:lnTo>
                  <a:pt x="6459" y="8570"/>
                </a:lnTo>
                <a:cubicBezTo>
                  <a:pt x="6459" y="9357"/>
                  <a:pt x="7089" y="9987"/>
                  <a:pt x="7876" y="9987"/>
                </a:cubicBezTo>
                <a:lnTo>
                  <a:pt x="8601" y="9987"/>
                </a:lnTo>
                <a:lnTo>
                  <a:pt x="8601" y="11437"/>
                </a:lnTo>
                <a:lnTo>
                  <a:pt x="3592" y="11437"/>
                </a:lnTo>
                <a:lnTo>
                  <a:pt x="3592" y="9987"/>
                </a:lnTo>
                <a:lnTo>
                  <a:pt x="4285" y="9987"/>
                </a:lnTo>
                <a:cubicBezTo>
                  <a:pt x="5072" y="9987"/>
                  <a:pt x="5703" y="9357"/>
                  <a:pt x="5703" y="8570"/>
                </a:cubicBezTo>
                <a:lnTo>
                  <a:pt x="5703" y="7845"/>
                </a:lnTo>
                <a:lnTo>
                  <a:pt x="5009" y="7845"/>
                </a:lnTo>
                <a:cubicBezTo>
                  <a:pt x="4222" y="7845"/>
                  <a:pt x="3592" y="8475"/>
                  <a:pt x="3592" y="9263"/>
                </a:cubicBezTo>
                <a:lnTo>
                  <a:pt x="3592" y="7467"/>
                </a:lnTo>
                <a:lnTo>
                  <a:pt x="4285" y="7467"/>
                </a:lnTo>
                <a:cubicBezTo>
                  <a:pt x="5072" y="7467"/>
                  <a:pt x="5703" y="6805"/>
                  <a:pt x="5703" y="6018"/>
                </a:cubicBezTo>
                <a:lnTo>
                  <a:pt x="5703" y="5325"/>
                </a:lnTo>
                <a:lnTo>
                  <a:pt x="5009" y="5325"/>
                </a:lnTo>
                <a:cubicBezTo>
                  <a:pt x="4222" y="5325"/>
                  <a:pt x="3592" y="5955"/>
                  <a:pt x="3592" y="6742"/>
                </a:cubicBezTo>
                <a:lnTo>
                  <a:pt x="3592" y="4978"/>
                </a:lnTo>
                <a:lnTo>
                  <a:pt x="4285" y="4978"/>
                </a:lnTo>
                <a:cubicBezTo>
                  <a:pt x="5072" y="4978"/>
                  <a:pt x="5703" y="4348"/>
                  <a:pt x="5703" y="3560"/>
                </a:cubicBezTo>
                <a:lnTo>
                  <a:pt x="5703" y="2836"/>
                </a:lnTo>
                <a:lnTo>
                  <a:pt x="5009" y="2836"/>
                </a:lnTo>
                <a:cubicBezTo>
                  <a:pt x="4222" y="2836"/>
                  <a:pt x="3592" y="3466"/>
                  <a:pt x="3592" y="4254"/>
                </a:cubicBezTo>
                <a:lnTo>
                  <a:pt x="3592" y="3245"/>
                </a:lnTo>
                <a:cubicBezTo>
                  <a:pt x="3907" y="2930"/>
                  <a:pt x="4285" y="2363"/>
                  <a:pt x="4285" y="1765"/>
                </a:cubicBezTo>
                <a:cubicBezTo>
                  <a:pt x="4285" y="788"/>
                  <a:pt x="3245" y="0"/>
                  <a:pt x="32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67" kern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80" name="Google Shape;815;p30">
            <a:extLst>
              <a:ext uri="{FF2B5EF4-FFF2-40B4-BE49-F238E27FC236}">
                <a16:creationId xmlns:a16="http://schemas.microsoft.com/office/drawing/2014/main" id="{71694BB0-3CDF-A05E-23D0-BFC7ABB52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3898" y="897906"/>
            <a:ext cx="2401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CH" altLang="fr-FR" sz="1600" b="1" dirty="0">
                <a:solidFill>
                  <a:srgbClr val="127668"/>
                </a:solidFill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Rôle du tuteur infirmier</a:t>
            </a:r>
            <a:endParaRPr lang="fr-FR" altLang="fr-FR" sz="1600" b="1" dirty="0">
              <a:solidFill>
                <a:srgbClr val="127668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endParaRPr lang="fr-FR" altLang="fr-FR" sz="1600" b="1" dirty="0">
              <a:solidFill>
                <a:srgbClr val="008F74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</p:txBody>
      </p:sp>
      <p:sp>
        <p:nvSpPr>
          <p:cNvPr id="81" name="Google Shape;816;p30">
            <a:extLst>
              <a:ext uri="{FF2B5EF4-FFF2-40B4-BE49-F238E27FC236}">
                <a16:creationId xmlns:a16="http://schemas.microsoft.com/office/drawing/2014/main" id="{B1252B43-4F87-70EF-3A18-2F22C0464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248" y="1114681"/>
            <a:ext cx="1889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Intégrer les missions du tuteur infirmier</a:t>
            </a:r>
          </a:p>
        </p:txBody>
      </p:sp>
      <p:sp>
        <p:nvSpPr>
          <p:cNvPr id="83" name="Google Shape;815;p30">
            <a:extLst>
              <a:ext uri="{FF2B5EF4-FFF2-40B4-BE49-F238E27FC236}">
                <a16:creationId xmlns:a16="http://schemas.microsoft.com/office/drawing/2014/main" id="{38535096-45D4-4303-49AF-9C50E12BB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217" y="908555"/>
            <a:ext cx="1562574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CH" altLang="fr-FR" sz="1600" b="1" dirty="0">
                <a:solidFill>
                  <a:srgbClr val="1CABA8"/>
                </a:solidFill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Modèle ENSCL</a:t>
            </a:r>
            <a:endParaRPr lang="fr-FR" altLang="fr-FR" sz="1600" b="1" dirty="0">
              <a:solidFill>
                <a:srgbClr val="1CABA8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endParaRPr lang="fr-FR" altLang="fr-FR" sz="1600" b="1" dirty="0">
              <a:solidFill>
                <a:srgbClr val="008F74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</p:txBody>
      </p:sp>
      <p:sp>
        <p:nvSpPr>
          <p:cNvPr id="84" name="Google Shape;816;p30">
            <a:extLst>
              <a:ext uri="{FF2B5EF4-FFF2-40B4-BE49-F238E27FC236}">
                <a16:creationId xmlns:a16="http://schemas.microsoft.com/office/drawing/2014/main" id="{74E18EBA-D567-07CC-C772-6396902E7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096" y="1119457"/>
            <a:ext cx="1425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Présenter les clés du modèle ENSCL</a:t>
            </a:r>
          </a:p>
        </p:txBody>
      </p:sp>
      <p:pic>
        <p:nvPicPr>
          <p:cNvPr id="88" name="Graphique 87" descr="Presse-papiers badge avec un remplissage uni">
            <a:extLst>
              <a:ext uri="{FF2B5EF4-FFF2-40B4-BE49-F238E27FC236}">
                <a16:creationId xmlns:a16="http://schemas.microsoft.com/office/drawing/2014/main" id="{2FC2C292-7F95-33D4-D6E7-F59B2D3A5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54076" y="1717045"/>
            <a:ext cx="454754" cy="454754"/>
          </a:xfrm>
          <a:prstGeom prst="rect">
            <a:avLst/>
          </a:prstGeom>
        </p:spPr>
      </p:pic>
      <p:pic>
        <p:nvPicPr>
          <p:cNvPr id="90" name="Graphique 89" descr="Femme médecin avec un remplissage uni">
            <a:extLst>
              <a:ext uri="{FF2B5EF4-FFF2-40B4-BE49-F238E27FC236}">
                <a16:creationId xmlns:a16="http://schemas.microsoft.com/office/drawing/2014/main" id="{5E54F33E-58CF-FD60-1B55-A9D078E3CF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08860" y="1685699"/>
            <a:ext cx="454754" cy="454754"/>
          </a:xfrm>
          <a:prstGeom prst="rect">
            <a:avLst/>
          </a:prstGeom>
        </p:spPr>
      </p:pic>
      <p:sp>
        <p:nvSpPr>
          <p:cNvPr id="93" name="Google Shape;816;p30">
            <a:extLst>
              <a:ext uri="{FF2B5EF4-FFF2-40B4-BE49-F238E27FC236}">
                <a16:creationId xmlns:a16="http://schemas.microsoft.com/office/drawing/2014/main" id="{FEBEE701-9597-86DC-0B95-99BC99ED3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964" y="3309364"/>
            <a:ext cx="1293459" cy="48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Miser sur la bonne relation</a:t>
            </a:r>
          </a:p>
        </p:txBody>
      </p:sp>
      <p:sp>
        <p:nvSpPr>
          <p:cNvPr id="94" name="Google Shape;815;p30">
            <a:extLst>
              <a:ext uri="{FF2B5EF4-FFF2-40B4-BE49-F238E27FC236}">
                <a16:creationId xmlns:a16="http://schemas.microsoft.com/office/drawing/2014/main" id="{43AE4E98-D8D9-7DC9-5A61-2FB45D14C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462" y="3020887"/>
            <a:ext cx="1015330" cy="3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CH" altLang="fr-FR" sz="1600" b="1" dirty="0">
                <a:solidFill>
                  <a:srgbClr val="0D5980"/>
                </a:solidFill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Relation</a:t>
            </a:r>
            <a:endParaRPr lang="fr-FR" altLang="fr-FR" sz="1600" b="1" dirty="0">
              <a:solidFill>
                <a:srgbClr val="0D5980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endParaRPr lang="fr-FR" altLang="fr-FR" sz="1600" b="1" dirty="0">
              <a:solidFill>
                <a:srgbClr val="008F74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</p:txBody>
      </p:sp>
      <p:sp>
        <p:nvSpPr>
          <p:cNvPr id="95" name="Google Shape;815;p30">
            <a:extLst>
              <a:ext uri="{FF2B5EF4-FFF2-40B4-BE49-F238E27FC236}">
                <a16:creationId xmlns:a16="http://schemas.microsoft.com/office/drawing/2014/main" id="{FC7B3A9F-1280-6B89-1FC6-76EC02FE9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274" y="2355441"/>
            <a:ext cx="1300353" cy="3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CH" altLang="fr-FR" sz="1600" b="1" dirty="0">
                <a:solidFill>
                  <a:srgbClr val="1C8FAA"/>
                </a:solidFill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Savoir être</a:t>
            </a:r>
            <a:endParaRPr lang="fr-FR" altLang="fr-FR" sz="1600" b="1" dirty="0">
              <a:solidFill>
                <a:srgbClr val="1C8FAA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endParaRPr lang="fr-FR" altLang="fr-FR" sz="1600" b="1" dirty="0">
              <a:solidFill>
                <a:srgbClr val="1C8FAA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</p:txBody>
      </p:sp>
      <p:sp>
        <p:nvSpPr>
          <p:cNvPr id="96" name="Google Shape;816;p30">
            <a:extLst>
              <a:ext uri="{FF2B5EF4-FFF2-40B4-BE49-F238E27FC236}">
                <a16:creationId xmlns:a16="http://schemas.microsoft.com/office/drawing/2014/main" id="{742B329D-E371-297F-CDC9-C850E59E7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2090" y="2541200"/>
            <a:ext cx="1293459" cy="48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Être un modèle</a:t>
            </a:r>
          </a:p>
        </p:txBody>
      </p:sp>
      <p:sp>
        <p:nvSpPr>
          <p:cNvPr id="97" name="Google Shape;816;p30">
            <a:extLst>
              <a:ext uri="{FF2B5EF4-FFF2-40B4-BE49-F238E27FC236}">
                <a16:creationId xmlns:a16="http://schemas.microsoft.com/office/drawing/2014/main" id="{BB0E31B3-93AC-F085-9127-21A5D1450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8830" y="3303914"/>
            <a:ext cx="1950810" cy="48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Offrir de bonnes </a:t>
            </a:r>
          </a:p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Situations d’apprentissage</a:t>
            </a:r>
          </a:p>
        </p:txBody>
      </p:sp>
      <p:sp>
        <p:nvSpPr>
          <p:cNvPr id="98" name="Google Shape;815;p30">
            <a:extLst>
              <a:ext uri="{FF2B5EF4-FFF2-40B4-BE49-F238E27FC236}">
                <a16:creationId xmlns:a16="http://schemas.microsoft.com/office/drawing/2014/main" id="{E34C16CC-BA27-F98D-2977-B8C0D3F93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7209" y="3034460"/>
            <a:ext cx="1529578" cy="3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CH" altLang="fr-FR" sz="1600" b="1" dirty="0">
                <a:solidFill>
                  <a:srgbClr val="15A8A5"/>
                </a:solidFill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Apprentissage</a:t>
            </a:r>
            <a:endParaRPr lang="fr-FR" altLang="fr-FR" sz="1600" b="1" dirty="0">
              <a:solidFill>
                <a:srgbClr val="15A8A5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endParaRPr lang="fr-FR" altLang="fr-FR" sz="1600" b="1" dirty="0">
              <a:solidFill>
                <a:srgbClr val="15A8A5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</p:txBody>
      </p:sp>
      <p:sp>
        <p:nvSpPr>
          <p:cNvPr id="99" name="Google Shape;815;p30">
            <a:extLst>
              <a:ext uri="{FF2B5EF4-FFF2-40B4-BE49-F238E27FC236}">
                <a16:creationId xmlns:a16="http://schemas.microsoft.com/office/drawing/2014/main" id="{8C794C4A-37C8-F99F-7E33-95918126A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346" y="2338069"/>
            <a:ext cx="1529578" cy="3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CH" altLang="fr-FR" sz="1600" b="1" dirty="0">
                <a:solidFill>
                  <a:srgbClr val="1B7B81"/>
                </a:solidFill>
                <a:latin typeface="Calibri" panose="020F0502020204030204" pitchFamily="34" charset="0"/>
                <a:ea typeface="Fira Sans" panose="020B0503050000020004" pitchFamily="34" charset="0"/>
                <a:cs typeface="Calibri" panose="020F0502020204030204" pitchFamily="34" charset="0"/>
                <a:sym typeface="Fira Sans" panose="020B0503050000020004" pitchFamily="34" charset="0"/>
              </a:rPr>
              <a:t>Pédagogie</a:t>
            </a:r>
            <a:endParaRPr lang="fr-FR" altLang="fr-FR" sz="1600" b="1" dirty="0">
              <a:solidFill>
                <a:srgbClr val="1B7B81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  <a:p>
            <a:pPr algn="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endParaRPr lang="fr-FR" altLang="fr-FR" sz="1600" b="1" dirty="0">
              <a:solidFill>
                <a:srgbClr val="15A8A5"/>
              </a:solidFill>
              <a:latin typeface="Calibri" panose="020F0502020204030204" pitchFamily="34" charset="0"/>
              <a:ea typeface="Fira Sans" panose="020B0503050000020004" pitchFamily="34" charset="0"/>
              <a:cs typeface="Calibri" panose="020F0502020204030204" pitchFamily="34" charset="0"/>
              <a:sym typeface="Fira Sans" panose="020B0503050000020004" pitchFamily="34" charset="0"/>
            </a:endParaRPr>
          </a:p>
        </p:txBody>
      </p:sp>
      <p:sp>
        <p:nvSpPr>
          <p:cNvPr id="100" name="Google Shape;816;p30">
            <a:extLst>
              <a:ext uri="{FF2B5EF4-FFF2-40B4-BE49-F238E27FC236}">
                <a16:creationId xmlns:a16="http://schemas.microsoft.com/office/drawing/2014/main" id="{313112D1-EDF9-D41D-4CD7-C5104BBCA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3042" y="2599567"/>
            <a:ext cx="1950810" cy="48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S’inspirer de principes</a:t>
            </a:r>
          </a:p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fr-FR" alt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pédagogiques utiles</a:t>
            </a:r>
          </a:p>
        </p:txBody>
      </p:sp>
      <p:pic>
        <p:nvPicPr>
          <p:cNvPr id="3" name="Image 2" descr="Une image contenant Police, Graphique, capture d’écran, graphisme&#10;&#10;Description générée automatiquement">
            <a:extLst>
              <a:ext uri="{FF2B5EF4-FFF2-40B4-BE49-F238E27FC236}">
                <a16:creationId xmlns:a16="http://schemas.microsoft.com/office/drawing/2014/main" id="{1B02DF85-7A9F-DEE9-E0A0-745B942D0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574" y="1316044"/>
            <a:ext cx="2083426" cy="36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7EACB9D-B4A5-2E38-784A-CB5C07730A6C}"/>
              </a:ext>
            </a:extLst>
          </p:cNvPr>
          <p:cNvSpPr txBox="1"/>
          <p:nvPr/>
        </p:nvSpPr>
        <p:spPr>
          <a:xfrm>
            <a:off x="7037924" y="780457"/>
            <a:ext cx="20002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1168A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École nationale de santé du Luxembourg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096C8D-E133-6CD6-D032-396DB1B02875}"/>
              </a:ext>
            </a:extLst>
          </p:cNvPr>
          <p:cNvSpPr/>
          <p:nvPr/>
        </p:nvSpPr>
        <p:spPr>
          <a:xfrm>
            <a:off x="-15939" y="4077529"/>
            <a:ext cx="2277256" cy="1064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Formatrices 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Anouk Baum, ENSA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kern="1200" dirty="0">
                <a:solidFill>
                  <a:prstClr val="black"/>
                </a:solidFill>
                <a:latin typeface="Calibri" panose="020F0502020204030204"/>
              </a:rPr>
              <a:t>Betty </a:t>
            </a:r>
            <a:r>
              <a:rPr lang="fr-FR" kern="1200" dirty="0" err="1">
                <a:solidFill>
                  <a:prstClr val="black"/>
                </a:solidFill>
                <a:latin typeface="Calibri" panose="020F0502020204030204"/>
              </a:rPr>
              <a:t>Kirschten</a:t>
            </a:r>
            <a:r>
              <a:rPr lang="fr-FR" kern="1200" dirty="0">
                <a:solidFill>
                  <a:prstClr val="black"/>
                </a:solidFill>
                <a:latin typeface="Calibri" panose="020F0502020204030204"/>
              </a:rPr>
              <a:t>, ENSA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Caroline </a:t>
            </a:r>
            <a:r>
              <a:rPr kumimoji="0" lang="fr-FR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Hindahl</a:t>
            </a:r>
            <a:r>
              <a:rPr kumimoji="0" lang="fr-FR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-Rios, ULCC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kern="1200" dirty="0">
                <a:solidFill>
                  <a:prstClr val="black"/>
                </a:solidFill>
                <a:latin typeface="Calibri" panose="020F0502020204030204"/>
              </a:rPr>
              <a:t>Sophie Recchia, ENSA</a:t>
            </a:r>
            <a:endParaRPr kumimoji="0" lang="fr-FR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CD36DCBF-E3BE-6998-491E-3D1013E09A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7735" y="229150"/>
            <a:ext cx="762827" cy="406288"/>
          </a:xfrm>
          <a:prstGeom prst="rect">
            <a:avLst/>
          </a:prstGeom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B755BCBE-67D1-D49B-592D-A6776CF076F9}"/>
              </a:ext>
            </a:extLst>
          </p:cNvPr>
          <p:cNvSpPr/>
          <p:nvPr/>
        </p:nvSpPr>
        <p:spPr>
          <a:xfrm>
            <a:off x="719050" y="188953"/>
            <a:ext cx="500146" cy="485938"/>
          </a:xfrm>
          <a:prstGeom prst="ellipse">
            <a:avLst/>
          </a:prstGeom>
          <a:noFill/>
          <a:ln>
            <a:solidFill>
              <a:srgbClr val="1C8F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4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Google Shape;2582;p46">
            <a:extLst>
              <a:ext uri="{FF2B5EF4-FFF2-40B4-BE49-F238E27FC236}">
                <a16:creationId xmlns:a16="http://schemas.microsoft.com/office/drawing/2014/main" id="{299CB38B-36DC-064A-7723-9988F6914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69" y="1002750"/>
            <a:ext cx="300871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400" kern="1200" dirty="0"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Position d’apprentissage</a:t>
            </a:r>
          </a:p>
        </p:txBody>
      </p:sp>
      <p:cxnSp>
        <p:nvCxnSpPr>
          <p:cNvPr id="50181" name="Google Shape;2589;p46">
            <a:extLst>
              <a:ext uri="{FF2B5EF4-FFF2-40B4-BE49-F238E27FC236}">
                <a16:creationId xmlns:a16="http://schemas.microsoft.com/office/drawing/2014/main" id="{E66FF349-3B0C-2DEC-227C-FD718DDB5F7F}"/>
              </a:ext>
            </a:extLst>
          </p:cNvPr>
          <p:cNvCxnSpPr>
            <a:cxnSpLocks/>
            <a:endCxn id="50194" idx="2"/>
          </p:cNvCxnSpPr>
          <p:nvPr/>
        </p:nvCxnSpPr>
        <p:spPr bwMode="auto">
          <a:xfrm>
            <a:off x="3785342" y="2249442"/>
            <a:ext cx="407194" cy="3929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666666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2" name="Google Shape;2591;p46">
            <a:extLst>
              <a:ext uri="{FF2B5EF4-FFF2-40B4-BE49-F238E27FC236}">
                <a16:creationId xmlns:a16="http://schemas.microsoft.com/office/drawing/2014/main" id="{DFCE6ACB-E5E7-01C2-F0C0-474A7245D234}"/>
              </a:ext>
            </a:extLst>
          </p:cNvPr>
          <p:cNvCxnSpPr>
            <a:cxnSpLocks/>
            <a:endCxn id="50195" idx="6"/>
          </p:cNvCxnSpPr>
          <p:nvPr/>
        </p:nvCxnSpPr>
        <p:spPr bwMode="auto">
          <a:xfrm rot="10800000" flipV="1">
            <a:off x="4766417" y="2249442"/>
            <a:ext cx="971550" cy="83344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666666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0183" name="Google Shape;2593;p46">
            <a:extLst>
              <a:ext uri="{FF2B5EF4-FFF2-40B4-BE49-F238E27FC236}">
                <a16:creationId xmlns:a16="http://schemas.microsoft.com/office/drawing/2014/main" id="{0809F7EA-14C1-D587-3CCB-4517F312BB64}"/>
              </a:ext>
            </a:extLst>
          </p:cNvPr>
          <p:cNvGrpSpPr>
            <a:grpSpLocks/>
          </p:cNvGrpSpPr>
          <p:nvPr/>
        </p:nvGrpSpPr>
        <p:grpSpPr bwMode="auto">
          <a:xfrm>
            <a:off x="4104429" y="1764856"/>
            <a:ext cx="977504" cy="2090738"/>
            <a:chOff x="3695688" y="1055475"/>
            <a:chExt cx="1752600" cy="3676500"/>
          </a:xfrm>
        </p:grpSpPr>
        <p:grpSp>
          <p:nvGrpSpPr>
            <p:cNvPr id="50193" name="Google Shape;2594;p46">
              <a:extLst>
                <a:ext uri="{FF2B5EF4-FFF2-40B4-BE49-F238E27FC236}">
                  <a16:creationId xmlns:a16="http://schemas.microsoft.com/office/drawing/2014/main" id="{ADA81DFF-A70E-A97A-5AD0-6C7D9A0F88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5688" y="1055475"/>
              <a:ext cx="1752600" cy="3676500"/>
              <a:chOff x="842088" y="1055475"/>
              <a:chExt cx="1752600" cy="3676500"/>
            </a:xfrm>
          </p:grpSpPr>
          <p:sp>
            <p:nvSpPr>
              <p:cNvPr id="50198" name="Google Shape;2595;p46">
                <a:extLst>
                  <a:ext uri="{FF2B5EF4-FFF2-40B4-BE49-F238E27FC236}">
                    <a16:creationId xmlns:a16="http://schemas.microsoft.com/office/drawing/2014/main" id="{CA1AD3D0-6F5A-BB0E-0B53-620A10F4E2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2088" y="4499175"/>
                <a:ext cx="1752600" cy="232800"/>
              </a:xfrm>
              <a:prstGeom prst="ellipse">
                <a:avLst/>
              </a:prstGeom>
              <a:solidFill>
                <a:srgbClr val="666666">
                  <a:alpha val="12549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altLang="fr-FR" sz="2250" kern="1200"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50199" name="Google Shape;2596;p46">
                <a:extLst>
                  <a:ext uri="{FF2B5EF4-FFF2-40B4-BE49-F238E27FC236}">
                    <a16:creationId xmlns:a16="http://schemas.microsoft.com/office/drawing/2014/main" id="{011497BA-7A9C-0E5C-4FA7-D9F6F15EA0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4988" y="4380477"/>
                <a:ext cx="446345" cy="235103"/>
              </a:xfrm>
              <a:custGeom>
                <a:avLst/>
                <a:gdLst>
                  <a:gd name="T0" fmla="*/ 413079 w 10962"/>
                  <a:gd name="T1" fmla="*/ 41 h 5774"/>
                  <a:gd name="T2" fmla="*/ 250372 w 10962"/>
                  <a:gd name="T3" fmla="*/ 7858 h 5774"/>
                  <a:gd name="T4" fmla="*/ 9813 w 10962"/>
                  <a:gd name="T5" fmla="*/ 190517 h 5774"/>
                  <a:gd name="T6" fmla="*/ 6270 w 10962"/>
                  <a:gd name="T7" fmla="*/ 193245 h 5774"/>
                  <a:gd name="T8" fmla="*/ 3950 w 10962"/>
                  <a:gd name="T9" fmla="*/ 196788 h 5774"/>
                  <a:gd name="T10" fmla="*/ 1995 w 10962"/>
                  <a:gd name="T11" fmla="*/ 199882 h 5774"/>
                  <a:gd name="T12" fmla="*/ 814 w 10962"/>
                  <a:gd name="T13" fmla="*/ 203425 h 5774"/>
                  <a:gd name="T14" fmla="*/ 41 w 10962"/>
                  <a:gd name="T15" fmla="*/ 207334 h 5774"/>
                  <a:gd name="T16" fmla="*/ 41 w 10962"/>
                  <a:gd name="T17" fmla="*/ 210835 h 5774"/>
                  <a:gd name="T18" fmla="*/ 407 w 10962"/>
                  <a:gd name="T19" fmla="*/ 214744 h 5774"/>
                  <a:gd name="T20" fmla="*/ 1181 w 10962"/>
                  <a:gd name="T21" fmla="*/ 218287 h 5774"/>
                  <a:gd name="T22" fmla="*/ 2769 w 10962"/>
                  <a:gd name="T23" fmla="*/ 221422 h 5774"/>
                  <a:gd name="T24" fmla="*/ 4316 w 10962"/>
                  <a:gd name="T25" fmla="*/ 224557 h 5774"/>
                  <a:gd name="T26" fmla="*/ 6678 w 10962"/>
                  <a:gd name="T27" fmla="*/ 227652 h 5774"/>
                  <a:gd name="T28" fmla="*/ 9813 w 10962"/>
                  <a:gd name="T29" fmla="*/ 230013 h 5774"/>
                  <a:gd name="T30" fmla="*/ 12948 w 10962"/>
                  <a:gd name="T31" fmla="*/ 231968 h 5774"/>
                  <a:gd name="T32" fmla="*/ 16450 w 10962"/>
                  <a:gd name="T33" fmla="*/ 233556 h 5774"/>
                  <a:gd name="T34" fmla="*/ 20359 w 10962"/>
                  <a:gd name="T35" fmla="*/ 234696 h 5774"/>
                  <a:gd name="T36" fmla="*/ 24675 w 10962"/>
                  <a:gd name="T37" fmla="*/ 235103 h 5774"/>
                  <a:gd name="T38" fmla="*/ 421670 w 10962"/>
                  <a:gd name="T39" fmla="*/ 235103 h 5774"/>
                  <a:gd name="T40" fmla="*/ 424398 w 10962"/>
                  <a:gd name="T41" fmla="*/ 234696 h 5774"/>
                  <a:gd name="T42" fmla="*/ 427167 w 10962"/>
                  <a:gd name="T43" fmla="*/ 234329 h 5774"/>
                  <a:gd name="T44" fmla="*/ 429895 w 10962"/>
                  <a:gd name="T45" fmla="*/ 233556 h 5774"/>
                  <a:gd name="T46" fmla="*/ 432216 w 10962"/>
                  <a:gd name="T47" fmla="*/ 232741 h 5774"/>
                  <a:gd name="T48" fmla="*/ 434578 w 10962"/>
                  <a:gd name="T49" fmla="*/ 231194 h 5774"/>
                  <a:gd name="T50" fmla="*/ 436532 w 10962"/>
                  <a:gd name="T51" fmla="*/ 230013 h 5774"/>
                  <a:gd name="T52" fmla="*/ 438487 w 10962"/>
                  <a:gd name="T53" fmla="*/ 228059 h 5774"/>
                  <a:gd name="T54" fmla="*/ 440441 w 10962"/>
                  <a:gd name="T55" fmla="*/ 226104 h 5774"/>
                  <a:gd name="T56" fmla="*/ 442029 w 10962"/>
                  <a:gd name="T57" fmla="*/ 224150 h 5774"/>
                  <a:gd name="T58" fmla="*/ 443169 w 10962"/>
                  <a:gd name="T59" fmla="*/ 222196 h 5774"/>
                  <a:gd name="T60" fmla="*/ 444350 w 10962"/>
                  <a:gd name="T61" fmla="*/ 219834 h 5774"/>
                  <a:gd name="T62" fmla="*/ 445531 w 10962"/>
                  <a:gd name="T63" fmla="*/ 217106 h 5774"/>
                  <a:gd name="T64" fmla="*/ 445938 w 10962"/>
                  <a:gd name="T65" fmla="*/ 214744 h 5774"/>
                  <a:gd name="T66" fmla="*/ 446304 w 10962"/>
                  <a:gd name="T67" fmla="*/ 212016 h 5774"/>
                  <a:gd name="T68" fmla="*/ 446304 w 10962"/>
                  <a:gd name="T69" fmla="*/ 209288 h 5774"/>
                  <a:gd name="T70" fmla="*/ 445938 w 10962"/>
                  <a:gd name="T71" fmla="*/ 206560 h 5774"/>
                  <a:gd name="T72" fmla="*/ 413079 w 10962"/>
                  <a:gd name="T73" fmla="*/ 41 h 577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0962" h="5774" extrusionOk="0">
                    <a:moveTo>
                      <a:pt x="10145" y="1"/>
                    </a:moveTo>
                    <a:lnTo>
                      <a:pt x="6149" y="193"/>
                    </a:lnTo>
                    <a:lnTo>
                      <a:pt x="241" y="4679"/>
                    </a:lnTo>
                    <a:lnTo>
                      <a:pt x="154" y="4746"/>
                    </a:lnTo>
                    <a:lnTo>
                      <a:pt x="97" y="4833"/>
                    </a:lnTo>
                    <a:lnTo>
                      <a:pt x="49" y="4909"/>
                    </a:lnTo>
                    <a:lnTo>
                      <a:pt x="20" y="4996"/>
                    </a:lnTo>
                    <a:lnTo>
                      <a:pt x="1" y="5092"/>
                    </a:lnTo>
                    <a:lnTo>
                      <a:pt x="1" y="5178"/>
                    </a:lnTo>
                    <a:lnTo>
                      <a:pt x="10" y="5274"/>
                    </a:lnTo>
                    <a:lnTo>
                      <a:pt x="29" y="5361"/>
                    </a:lnTo>
                    <a:lnTo>
                      <a:pt x="68" y="5438"/>
                    </a:lnTo>
                    <a:lnTo>
                      <a:pt x="106" y="5515"/>
                    </a:lnTo>
                    <a:lnTo>
                      <a:pt x="164" y="5591"/>
                    </a:lnTo>
                    <a:lnTo>
                      <a:pt x="241" y="5649"/>
                    </a:lnTo>
                    <a:lnTo>
                      <a:pt x="318" y="5697"/>
                    </a:lnTo>
                    <a:lnTo>
                      <a:pt x="404" y="5736"/>
                    </a:lnTo>
                    <a:lnTo>
                      <a:pt x="500" y="5764"/>
                    </a:lnTo>
                    <a:lnTo>
                      <a:pt x="606" y="5774"/>
                    </a:lnTo>
                    <a:lnTo>
                      <a:pt x="10356" y="5774"/>
                    </a:lnTo>
                    <a:lnTo>
                      <a:pt x="10423" y="5764"/>
                    </a:lnTo>
                    <a:lnTo>
                      <a:pt x="10491" y="5755"/>
                    </a:lnTo>
                    <a:lnTo>
                      <a:pt x="10558" y="5736"/>
                    </a:lnTo>
                    <a:lnTo>
                      <a:pt x="10615" y="5716"/>
                    </a:lnTo>
                    <a:lnTo>
                      <a:pt x="10673" y="5678"/>
                    </a:lnTo>
                    <a:lnTo>
                      <a:pt x="10721" y="5649"/>
                    </a:lnTo>
                    <a:lnTo>
                      <a:pt x="10769" y="5601"/>
                    </a:lnTo>
                    <a:lnTo>
                      <a:pt x="10817" y="5553"/>
                    </a:lnTo>
                    <a:lnTo>
                      <a:pt x="10856" y="5505"/>
                    </a:lnTo>
                    <a:lnTo>
                      <a:pt x="10884" y="5457"/>
                    </a:lnTo>
                    <a:lnTo>
                      <a:pt x="10913" y="5399"/>
                    </a:lnTo>
                    <a:lnTo>
                      <a:pt x="10942" y="5332"/>
                    </a:lnTo>
                    <a:lnTo>
                      <a:pt x="10952" y="5274"/>
                    </a:lnTo>
                    <a:lnTo>
                      <a:pt x="10961" y="5207"/>
                    </a:lnTo>
                    <a:lnTo>
                      <a:pt x="10961" y="5140"/>
                    </a:lnTo>
                    <a:lnTo>
                      <a:pt x="10952" y="5073"/>
                    </a:lnTo>
                    <a:lnTo>
                      <a:pt x="10145" y="1"/>
                    </a:lnTo>
                    <a:close/>
                  </a:path>
                </a:pathLst>
              </a:custGeom>
              <a:solidFill>
                <a:srgbClr val="8C9E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00" name="Google Shape;2597;p46">
                <a:extLst>
                  <a:ext uri="{FF2B5EF4-FFF2-40B4-BE49-F238E27FC236}">
                    <a16:creationId xmlns:a16="http://schemas.microsoft.com/office/drawing/2014/main" id="{06482E3B-3848-70E4-ED6A-5EF731E061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4988" y="4380477"/>
                <a:ext cx="446345" cy="235103"/>
              </a:xfrm>
              <a:custGeom>
                <a:avLst/>
                <a:gdLst>
                  <a:gd name="T0" fmla="*/ 250372 w 10962"/>
                  <a:gd name="T1" fmla="*/ 7858 h 5774"/>
                  <a:gd name="T2" fmla="*/ 9813 w 10962"/>
                  <a:gd name="T3" fmla="*/ 190517 h 5774"/>
                  <a:gd name="T4" fmla="*/ 9813 w 10962"/>
                  <a:gd name="T5" fmla="*/ 190517 h 5774"/>
                  <a:gd name="T6" fmla="*/ 6270 w 10962"/>
                  <a:gd name="T7" fmla="*/ 193245 h 5774"/>
                  <a:gd name="T8" fmla="*/ 3950 w 10962"/>
                  <a:gd name="T9" fmla="*/ 196788 h 5774"/>
                  <a:gd name="T10" fmla="*/ 1995 w 10962"/>
                  <a:gd name="T11" fmla="*/ 199882 h 5774"/>
                  <a:gd name="T12" fmla="*/ 814 w 10962"/>
                  <a:gd name="T13" fmla="*/ 203425 h 5774"/>
                  <a:gd name="T14" fmla="*/ 41 w 10962"/>
                  <a:gd name="T15" fmla="*/ 207334 h 5774"/>
                  <a:gd name="T16" fmla="*/ 41 w 10962"/>
                  <a:gd name="T17" fmla="*/ 210835 h 5774"/>
                  <a:gd name="T18" fmla="*/ 407 w 10962"/>
                  <a:gd name="T19" fmla="*/ 214744 h 5774"/>
                  <a:gd name="T20" fmla="*/ 1181 w 10962"/>
                  <a:gd name="T21" fmla="*/ 218287 h 5774"/>
                  <a:gd name="T22" fmla="*/ 2769 w 10962"/>
                  <a:gd name="T23" fmla="*/ 221422 h 5774"/>
                  <a:gd name="T24" fmla="*/ 4316 w 10962"/>
                  <a:gd name="T25" fmla="*/ 224557 h 5774"/>
                  <a:gd name="T26" fmla="*/ 6678 w 10962"/>
                  <a:gd name="T27" fmla="*/ 227652 h 5774"/>
                  <a:gd name="T28" fmla="*/ 9813 w 10962"/>
                  <a:gd name="T29" fmla="*/ 230013 h 5774"/>
                  <a:gd name="T30" fmla="*/ 12948 w 10962"/>
                  <a:gd name="T31" fmla="*/ 231968 h 5774"/>
                  <a:gd name="T32" fmla="*/ 16450 w 10962"/>
                  <a:gd name="T33" fmla="*/ 233556 h 5774"/>
                  <a:gd name="T34" fmla="*/ 20359 w 10962"/>
                  <a:gd name="T35" fmla="*/ 234696 h 5774"/>
                  <a:gd name="T36" fmla="*/ 24675 w 10962"/>
                  <a:gd name="T37" fmla="*/ 235103 h 5774"/>
                  <a:gd name="T38" fmla="*/ 421670 w 10962"/>
                  <a:gd name="T39" fmla="*/ 235103 h 5774"/>
                  <a:gd name="T40" fmla="*/ 421670 w 10962"/>
                  <a:gd name="T41" fmla="*/ 235103 h 5774"/>
                  <a:gd name="T42" fmla="*/ 424398 w 10962"/>
                  <a:gd name="T43" fmla="*/ 234696 h 5774"/>
                  <a:gd name="T44" fmla="*/ 427167 w 10962"/>
                  <a:gd name="T45" fmla="*/ 234329 h 5774"/>
                  <a:gd name="T46" fmla="*/ 429895 w 10962"/>
                  <a:gd name="T47" fmla="*/ 233556 h 5774"/>
                  <a:gd name="T48" fmla="*/ 432216 w 10962"/>
                  <a:gd name="T49" fmla="*/ 232741 h 5774"/>
                  <a:gd name="T50" fmla="*/ 434578 w 10962"/>
                  <a:gd name="T51" fmla="*/ 231194 h 5774"/>
                  <a:gd name="T52" fmla="*/ 436532 w 10962"/>
                  <a:gd name="T53" fmla="*/ 230013 h 5774"/>
                  <a:gd name="T54" fmla="*/ 438487 w 10962"/>
                  <a:gd name="T55" fmla="*/ 228059 h 5774"/>
                  <a:gd name="T56" fmla="*/ 440441 w 10962"/>
                  <a:gd name="T57" fmla="*/ 226104 h 5774"/>
                  <a:gd name="T58" fmla="*/ 442029 w 10962"/>
                  <a:gd name="T59" fmla="*/ 224150 h 5774"/>
                  <a:gd name="T60" fmla="*/ 443169 w 10962"/>
                  <a:gd name="T61" fmla="*/ 222196 h 5774"/>
                  <a:gd name="T62" fmla="*/ 444350 w 10962"/>
                  <a:gd name="T63" fmla="*/ 219834 h 5774"/>
                  <a:gd name="T64" fmla="*/ 445531 w 10962"/>
                  <a:gd name="T65" fmla="*/ 217106 h 5774"/>
                  <a:gd name="T66" fmla="*/ 445938 w 10962"/>
                  <a:gd name="T67" fmla="*/ 214744 h 5774"/>
                  <a:gd name="T68" fmla="*/ 446304 w 10962"/>
                  <a:gd name="T69" fmla="*/ 212016 h 5774"/>
                  <a:gd name="T70" fmla="*/ 446304 w 10962"/>
                  <a:gd name="T71" fmla="*/ 209288 h 5774"/>
                  <a:gd name="T72" fmla="*/ 445938 w 10962"/>
                  <a:gd name="T73" fmla="*/ 206560 h 5774"/>
                  <a:gd name="T74" fmla="*/ 413079 w 10962"/>
                  <a:gd name="T75" fmla="*/ 41 h 577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0962" h="5774" fill="none" extrusionOk="0">
                    <a:moveTo>
                      <a:pt x="6149" y="193"/>
                    </a:moveTo>
                    <a:lnTo>
                      <a:pt x="241" y="4679"/>
                    </a:lnTo>
                    <a:lnTo>
                      <a:pt x="154" y="4746"/>
                    </a:lnTo>
                    <a:lnTo>
                      <a:pt x="97" y="4833"/>
                    </a:lnTo>
                    <a:lnTo>
                      <a:pt x="49" y="4909"/>
                    </a:lnTo>
                    <a:lnTo>
                      <a:pt x="20" y="4996"/>
                    </a:lnTo>
                    <a:lnTo>
                      <a:pt x="1" y="5092"/>
                    </a:lnTo>
                    <a:lnTo>
                      <a:pt x="1" y="5178"/>
                    </a:lnTo>
                    <a:lnTo>
                      <a:pt x="10" y="5274"/>
                    </a:lnTo>
                    <a:lnTo>
                      <a:pt x="29" y="5361"/>
                    </a:lnTo>
                    <a:lnTo>
                      <a:pt x="68" y="5438"/>
                    </a:lnTo>
                    <a:lnTo>
                      <a:pt x="106" y="5515"/>
                    </a:lnTo>
                    <a:lnTo>
                      <a:pt x="164" y="5591"/>
                    </a:lnTo>
                    <a:lnTo>
                      <a:pt x="241" y="5649"/>
                    </a:lnTo>
                    <a:lnTo>
                      <a:pt x="318" y="5697"/>
                    </a:lnTo>
                    <a:lnTo>
                      <a:pt x="404" y="5736"/>
                    </a:lnTo>
                    <a:lnTo>
                      <a:pt x="500" y="5764"/>
                    </a:lnTo>
                    <a:lnTo>
                      <a:pt x="606" y="5774"/>
                    </a:lnTo>
                    <a:lnTo>
                      <a:pt x="10356" y="5774"/>
                    </a:lnTo>
                    <a:lnTo>
                      <a:pt x="10423" y="5764"/>
                    </a:lnTo>
                    <a:lnTo>
                      <a:pt x="10491" y="5755"/>
                    </a:lnTo>
                    <a:lnTo>
                      <a:pt x="10558" y="5736"/>
                    </a:lnTo>
                    <a:lnTo>
                      <a:pt x="10615" y="5716"/>
                    </a:lnTo>
                    <a:lnTo>
                      <a:pt x="10673" y="5678"/>
                    </a:lnTo>
                    <a:lnTo>
                      <a:pt x="10721" y="5649"/>
                    </a:lnTo>
                    <a:lnTo>
                      <a:pt x="10769" y="5601"/>
                    </a:lnTo>
                    <a:lnTo>
                      <a:pt x="10817" y="5553"/>
                    </a:lnTo>
                    <a:lnTo>
                      <a:pt x="10856" y="5505"/>
                    </a:lnTo>
                    <a:lnTo>
                      <a:pt x="10884" y="5457"/>
                    </a:lnTo>
                    <a:lnTo>
                      <a:pt x="10913" y="5399"/>
                    </a:lnTo>
                    <a:lnTo>
                      <a:pt x="10942" y="5332"/>
                    </a:lnTo>
                    <a:lnTo>
                      <a:pt x="10952" y="5274"/>
                    </a:lnTo>
                    <a:lnTo>
                      <a:pt x="10961" y="5207"/>
                    </a:lnTo>
                    <a:lnTo>
                      <a:pt x="10961" y="5140"/>
                    </a:lnTo>
                    <a:lnTo>
                      <a:pt x="10952" y="5073"/>
                    </a:lnTo>
                    <a:lnTo>
                      <a:pt x="10145" y="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01" name="Google Shape;2598;p46">
                <a:extLst>
                  <a:ext uri="{FF2B5EF4-FFF2-40B4-BE49-F238E27FC236}">
                    <a16:creationId xmlns:a16="http://schemas.microsoft.com/office/drawing/2014/main" id="{445D36F5-F72F-6883-9945-A9850F7C27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9501" y="4247904"/>
                <a:ext cx="446712" cy="367679"/>
              </a:xfrm>
              <a:custGeom>
                <a:avLst/>
                <a:gdLst>
                  <a:gd name="T0" fmla="*/ 157658 w 10971"/>
                  <a:gd name="T1" fmla="*/ 0 h 9030"/>
                  <a:gd name="T2" fmla="*/ 33266 w 10971"/>
                  <a:gd name="T3" fmla="*/ 132617 h 9030"/>
                  <a:gd name="T4" fmla="*/ 407 w 10971"/>
                  <a:gd name="T5" fmla="*/ 339136 h 9030"/>
                  <a:gd name="T6" fmla="*/ 0 w 10971"/>
                  <a:gd name="T7" fmla="*/ 341864 h 9030"/>
                  <a:gd name="T8" fmla="*/ 0 w 10971"/>
                  <a:gd name="T9" fmla="*/ 344592 h 9030"/>
                  <a:gd name="T10" fmla="*/ 407 w 10971"/>
                  <a:gd name="T11" fmla="*/ 347320 h 9030"/>
                  <a:gd name="T12" fmla="*/ 814 w 10971"/>
                  <a:gd name="T13" fmla="*/ 349682 h 9030"/>
                  <a:gd name="T14" fmla="*/ 1954 w 10971"/>
                  <a:gd name="T15" fmla="*/ 352410 h 9030"/>
                  <a:gd name="T16" fmla="*/ 3135 w 10971"/>
                  <a:gd name="T17" fmla="*/ 354772 h 9030"/>
                  <a:gd name="T18" fmla="*/ 4316 w 10971"/>
                  <a:gd name="T19" fmla="*/ 356726 h 9030"/>
                  <a:gd name="T20" fmla="*/ 5904 w 10971"/>
                  <a:gd name="T21" fmla="*/ 358680 h 9030"/>
                  <a:gd name="T22" fmla="*/ 7858 w 10971"/>
                  <a:gd name="T23" fmla="*/ 360635 h 9030"/>
                  <a:gd name="T24" fmla="*/ 9813 w 10971"/>
                  <a:gd name="T25" fmla="*/ 362589 h 9030"/>
                  <a:gd name="T26" fmla="*/ 11767 w 10971"/>
                  <a:gd name="T27" fmla="*/ 363770 h 9030"/>
                  <a:gd name="T28" fmla="*/ 14088 w 10971"/>
                  <a:gd name="T29" fmla="*/ 365317 h 9030"/>
                  <a:gd name="T30" fmla="*/ 16450 w 10971"/>
                  <a:gd name="T31" fmla="*/ 366132 h 9030"/>
                  <a:gd name="T32" fmla="*/ 19178 w 10971"/>
                  <a:gd name="T33" fmla="*/ 366905 h 9030"/>
                  <a:gd name="T34" fmla="*/ 21906 w 10971"/>
                  <a:gd name="T35" fmla="*/ 367272 h 9030"/>
                  <a:gd name="T36" fmla="*/ 24675 w 10971"/>
                  <a:gd name="T37" fmla="*/ 367679 h 9030"/>
                  <a:gd name="T38" fmla="*/ 421671 w 10971"/>
                  <a:gd name="T39" fmla="*/ 367679 h 9030"/>
                  <a:gd name="T40" fmla="*/ 425987 w 10971"/>
                  <a:gd name="T41" fmla="*/ 367272 h 9030"/>
                  <a:gd name="T42" fmla="*/ 429896 w 10971"/>
                  <a:gd name="T43" fmla="*/ 366132 h 9030"/>
                  <a:gd name="T44" fmla="*/ 433397 w 10971"/>
                  <a:gd name="T45" fmla="*/ 364544 h 9030"/>
                  <a:gd name="T46" fmla="*/ 436940 w 10971"/>
                  <a:gd name="T47" fmla="*/ 362589 h 9030"/>
                  <a:gd name="T48" fmla="*/ 439668 w 10971"/>
                  <a:gd name="T49" fmla="*/ 360228 h 9030"/>
                  <a:gd name="T50" fmla="*/ 441989 w 10971"/>
                  <a:gd name="T51" fmla="*/ 357133 h 9030"/>
                  <a:gd name="T52" fmla="*/ 443577 w 10971"/>
                  <a:gd name="T53" fmla="*/ 353998 h 9030"/>
                  <a:gd name="T54" fmla="*/ 445124 w 10971"/>
                  <a:gd name="T55" fmla="*/ 350863 h 9030"/>
                  <a:gd name="T56" fmla="*/ 445938 w 10971"/>
                  <a:gd name="T57" fmla="*/ 347320 h 9030"/>
                  <a:gd name="T58" fmla="*/ 446712 w 10971"/>
                  <a:gd name="T59" fmla="*/ 343411 h 9030"/>
                  <a:gd name="T60" fmla="*/ 446305 w 10971"/>
                  <a:gd name="T61" fmla="*/ 339910 h 9030"/>
                  <a:gd name="T62" fmla="*/ 445531 w 10971"/>
                  <a:gd name="T63" fmla="*/ 336001 h 9030"/>
                  <a:gd name="T64" fmla="*/ 444350 w 10971"/>
                  <a:gd name="T65" fmla="*/ 332458 h 9030"/>
                  <a:gd name="T66" fmla="*/ 442396 w 10971"/>
                  <a:gd name="T67" fmla="*/ 329364 h 9030"/>
                  <a:gd name="T68" fmla="*/ 440034 w 10971"/>
                  <a:gd name="T69" fmla="*/ 325821 h 9030"/>
                  <a:gd name="T70" fmla="*/ 436533 w 10971"/>
                  <a:gd name="T71" fmla="*/ 323093 h 9030"/>
                  <a:gd name="T72" fmla="*/ 195973 w 10971"/>
                  <a:gd name="T73" fmla="*/ 140435 h 9030"/>
                  <a:gd name="T74" fmla="*/ 157658 w 10971"/>
                  <a:gd name="T75" fmla="*/ 0 h 903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0971" h="9030" extrusionOk="0">
                    <a:moveTo>
                      <a:pt x="3872" y="0"/>
                    </a:moveTo>
                    <a:lnTo>
                      <a:pt x="817" y="3257"/>
                    </a:lnTo>
                    <a:lnTo>
                      <a:pt x="10" y="8329"/>
                    </a:lnTo>
                    <a:lnTo>
                      <a:pt x="0" y="8396"/>
                    </a:lnTo>
                    <a:lnTo>
                      <a:pt x="0" y="8463"/>
                    </a:lnTo>
                    <a:lnTo>
                      <a:pt x="10" y="8530"/>
                    </a:lnTo>
                    <a:lnTo>
                      <a:pt x="20" y="8588"/>
                    </a:lnTo>
                    <a:lnTo>
                      <a:pt x="48" y="8655"/>
                    </a:lnTo>
                    <a:lnTo>
                      <a:pt x="77" y="8713"/>
                    </a:lnTo>
                    <a:lnTo>
                      <a:pt x="106" y="8761"/>
                    </a:lnTo>
                    <a:lnTo>
                      <a:pt x="145" y="8809"/>
                    </a:lnTo>
                    <a:lnTo>
                      <a:pt x="193" y="8857"/>
                    </a:lnTo>
                    <a:lnTo>
                      <a:pt x="241" y="8905"/>
                    </a:lnTo>
                    <a:lnTo>
                      <a:pt x="289" y="8934"/>
                    </a:lnTo>
                    <a:lnTo>
                      <a:pt x="346" y="8972"/>
                    </a:lnTo>
                    <a:lnTo>
                      <a:pt x="404" y="8992"/>
                    </a:lnTo>
                    <a:lnTo>
                      <a:pt x="471" y="9011"/>
                    </a:lnTo>
                    <a:lnTo>
                      <a:pt x="538" y="9020"/>
                    </a:lnTo>
                    <a:lnTo>
                      <a:pt x="606" y="9030"/>
                    </a:lnTo>
                    <a:lnTo>
                      <a:pt x="10356" y="9030"/>
                    </a:lnTo>
                    <a:lnTo>
                      <a:pt x="10462" y="9020"/>
                    </a:lnTo>
                    <a:lnTo>
                      <a:pt x="10558" y="8992"/>
                    </a:lnTo>
                    <a:lnTo>
                      <a:pt x="10644" y="8953"/>
                    </a:lnTo>
                    <a:lnTo>
                      <a:pt x="10731" y="8905"/>
                    </a:lnTo>
                    <a:lnTo>
                      <a:pt x="10798" y="8847"/>
                    </a:lnTo>
                    <a:lnTo>
                      <a:pt x="10855" y="8771"/>
                    </a:lnTo>
                    <a:lnTo>
                      <a:pt x="10894" y="8694"/>
                    </a:lnTo>
                    <a:lnTo>
                      <a:pt x="10932" y="8617"/>
                    </a:lnTo>
                    <a:lnTo>
                      <a:pt x="10952" y="8530"/>
                    </a:lnTo>
                    <a:lnTo>
                      <a:pt x="10971" y="8434"/>
                    </a:lnTo>
                    <a:lnTo>
                      <a:pt x="10961" y="8348"/>
                    </a:lnTo>
                    <a:lnTo>
                      <a:pt x="10942" y="8252"/>
                    </a:lnTo>
                    <a:lnTo>
                      <a:pt x="10913" y="8165"/>
                    </a:lnTo>
                    <a:lnTo>
                      <a:pt x="10865" y="8089"/>
                    </a:lnTo>
                    <a:lnTo>
                      <a:pt x="10807" y="8002"/>
                    </a:lnTo>
                    <a:lnTo>
                      <a:pt x="10721" y="7935"/>
                    </a:lnTo>
                    <a:lnTo>
                      <a:pt x="4813" y="3449"/>
                    </a:lnTo>
                    <a:lnTo>
                      <a:pt x="3872" y="0"/>
                    </a:lnTo>
                    <a:close/>
                  </a:path>
                </a:pathLst>
              </a:custGeom>
              <a:solidFill>
                <a:srgbClr val="8C9E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02" name="Google Shape;2599;p46">
                <a:extLst>
                  <a:ext uri="{FF2B5EF4-FFF2-40B4-BE49-F238E27FC236}">
                    <a16:creationId xmlns:a16="http://schemas.microsoft.com/office/drawing/2014/main" id="{F8AEDCEF-AF96-3525-337E-BE391C96B5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9501" y="4247904"/>
                <a:ext cx="446712" cy="367679"/>
              </a:xfrm>
              <a:custGeom>
                <a:avLst/>
                <a:gdLst>
                  <a:gd name="T0" fmla="*/ 33266 w 10971"/>
                  <a:gd name="T1" fmla="*/ 132617 h 9030"/>
                  <a:gd name="T2" fmla="*/ 407 w 10971"/>
                  <a:gd name="T3" fmla="*/ 339136 h 9030"/>
                  <a:gd name="T4" fmla="*/ 407 w 10971"/>
                  <a:gd name="T5" fmla="*/ 339136 h 9030"/>
                  <a:gd name="T6" fmla="*/ 0 w 10971"/>
                  <a:gd name="T7" fmla="*/ 341864 h 9030"/>
                  <a:gd name="T8" fmla="*/ 0 w 10971"/>
                  <a:gd name="T9" fmla="*/ 344592 h 9030"/>
                  <a:gd name="T10" fmla="*/ 407 w 10971"/>
                  <a:gd name="T11" fmla="*/ 347320 h 9030"/>
                  <a:gd name="T12" fmla="*/ 814 w 10971"/>
                  <a:gd name="T13" fmla="*/ 349682 h 9030"/>
                  <a:gd name="T14" fmla="*/ 1954 w 10971"/>
                  <a:gd name="T15" fmla="*/ 352410 h 9030"/>
                  <a:gd name="T16" fmla="*/ 3135 w 10971"/>
                  <a:gd name="T17" fmla="*/ 354772 h 9030"/>
                  <a:gd name="T18" fmla="*/ 4316 w 10971"/>
                  <a:gd name="T19" fmla="*/ 356726 h 9030"/>
                  <a:gd name="T20" fmla="*/ 5904 w 10971"/>
                  <a:gd name="T21" fmla="*/ 358680 h 9030"/>
                  <a:gd name="T22" fmla="*/ 7858 w 10971"/>
                  <a:gd name="T23" fmla="*/ 360635 h 9030"/>
                  <a:gd name="T24" fmla="*/ 9813 w 10971"/>
                  <a:gd name="T25" fmla="*/ 362589 h 9030"/>
                  <a:gd name="T26" fmla="*/ 11767 w 10971"/>
                  <a:gd name="T27" fmla="*/ 363770 h 9030"/>
                  <a:gd name="T28" fmla="*/ 14088 w 10971"/>
                  <a:gd name="T29" fmla="*/ 365317 h 9030"/>
                  <a:gd name="T30" fmla="*/ 16450 w 10971"/>
                  <a:gd name="T31" fmla="*/ 366132 h 9030"/>
                  <a:gd name="T32" fmla="*/ 19178 w 10971"/>
                  <a:gd name="T33" fmla="*/ 366905 h 9030"/>
                  <a:gd name="T34" fmla="*/ 21906 w 10971"/>
                  <a:gd name="T35" fmla="*/ 367272 h 9030"/>
                  <a:gd name="T36" fmla="*/ 24675 w 10971"/>
                  <a:gd name="T37" fmla="*/ 367679 h 9030"/>
                  <a:gd name="T38" fmla="*/ 421671 w 10971"/>
                  <a:gd name="T39" fmla="*/ 367679 h 9030"/>
                  <a:gd name="T40" fmla="*/ 421671 w 10971"/>
                  <a:gd name="T41" fmla="*/ 367679 h 9030"/>
                  <a:gd name="T42" fmla="*/ 425987 w 10971"/>
                  <a:gd name="T43" fmla="*/ 367272 h 9030"/>
                  <a:gd name="T44" fmla="*/ 429896 w 10971"/>
                  <a:gd name="T45" fmla="*/ 366132 h 9030"/>
                  <a:gd name="T46" fmla="*/ 433397 w 10971"/>
                  <a:gd name="T47" fmla="*/ 364544 h 9030"/>
                  <a:gd name="T48" fmla="*/ 436940 w 10971"/>
                  <a:gd name="T49" fmla="*/ 362589 h 9030"/>
                  <a:gd name="T50" fmla="*/ 439668 w 10971"/>
                  <a:gd name="T51" fmla="*/ 360228 h 9030"/>
                  <a:gd name="T52" fmla="*/ 441989 w 10971"/>
                  <a:gd name="T53" fmla="*/ 357133 h 9030"/>
                  <a:gd name="T54" fmla="*/ 443577 w 10971"/>
                  <a:gd name="T55" fmla="*/ 353998 h 9030"/>
                  <a:gd name="T56" fmla="*/ 445124 w 10971"/>
                  <a:gd name="T57" fmla="*/ 350863 h 9030"/>
                  <a:gd name="T58" fmla="*/ 445938 w 10971"/>
                  <a:gd name="T59" fmla="*/ 347320 h 9030"/>
                  <a:gd name="T60" fmla="*/ 446712 w 10971"/>
                  <a:gd name="T61" fmla="*/ 343411 h 9030"/>
                  <a:gd name="T62" fmla="*/ 446305 w 10971"/>
                  <a:gd name="T63" fmla="*/ 339910 h 9030"/>
                  <a:gd name="T64" fmla="*/ 445531 w 10971"/>
                  <a:gd name="T65" fmla="*/ 336001 h 9030"/>
                  <a:gd name="T66" fmla="*/ 444350 w 10971"/>
                  <a:gd name="T67" fmla="*/ 332458 h 9030"/>
                  <a:gd name="T68" fmla="*/ 442396 w 10971"/>
                  <a:gd name="T69" fmla="*/ 329364 h 9030"/>
                  <a:gd name="T70" fmla="*/ 440034 w 10971"/>
                  <a:gd name="T71" fmla="*/ 325821 h 9030"/>
                  <a:gd name="T72" fmla="*/ 436533 w 10971"/>
                  <a:gd name="T73" fmla="*/ 323093 h 9030"/>
                  <a:gd name="T74" fmla="*/ 195973 w 10971"/>
                  <a:gd name="T75" fmla="*/ 140435 h 9030"/>
                  <a:gd name="T76" fmla="*/ 157658 w 10971"/>
                  <a:gd name="T77" fmla="*/ 0 h 903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0971" h="9030" fill="none" extrusionOk="0">
                    <a:moveTo>
                      <a:pt x="817" y="3257"/>
                    </a:moveTo>
                    <a:lnTo>
                      <a:pt x="10" y="8329"/>
                    </a:lnTo>
                    <a:lnTo>
                      <a:pt x="0" y="8396"/>
                    </a:lnTo>
                    <a:lnTo>
                      <a:pt x="0" y="8463"/>
                    </a:lnTo>
                    <a:lnTo>
                      <a:pt x="10" y="8530"/>
                    </a:lnTo>
                    <a:lnTo>
                      <a:pt x="20" y="8588"/>
                    </a:lnTo>
                    <a:lnTo>
                      <a:pt x="48" y="8655"/>
                    </a:lnTo>
                    <a:lnTo>
                      <a:pt x="77" y="8713"/>
                    </a:lnTo>
                    <a:lnTo>
                      <a:pt x="106" y="8761"/>
                    </a:lnTo>
                    <a:lnTo>
                      <a:pt x="145" y="8809"/>
                    </a:lnTo>
                    <a:lnTo>
                      <a:pt x="193" y="8857"/>
                    </a:lnTo>
                    <a:lnTo>
                      <a:pt x="241" y="8905"/>
                    </a:lnTo>
                    <a:lnTo>
                      <a:pt x="289" y="8934"/>
                    </a:lnTo>
                    <a:lnTo>
                      <a:pt x="346" y="8972"/>
                    </a:lnTo>
                    <a:lnTo>
                      <a:pt x="404" y="8992"/>
                    </a:lnTo>
                    <a:lnTo>
                      <a:pt x="471" y="9011"/>
                    </a:lnTo>
                    <a:lnTo>
                      <a:pt x="538" y="9020"/>
                    </a:lnTo>
                    <a:lnTo>
                      <a:pt x="606" y="9030"/>
                    </a:lnTo>
                    <a:lnTo>
                      <a:pt x="10356" y="9030"/>
                    </a:lnTo>
                    <a:lnTo>
                      <a:pt x="10462" y="9020"/>
                    </a:lnTo>
                    <a:lnTo>
                      <a:pt x="10558" y="8992"/>
                    </a:lnTo>
                    <a:lnTo>
                      <a:pt x="10644" y="8953"/>
                    </a:lnTo>
                    <a:lnTo>
                      <a:pt x="10731" y="8905"/>
                    </a:lnTo>
                    <a:lnTo>
                      <a:pt x="10798" y="8847"/>
                    </a:lnTo>
                    <a:lnTo>
                      <a:pt x="10855" y="8771"/>
                    </a:lnTo>
                    <a:lnTo>
                      <a:pt x="10894" y="8694"/>
                    </a:lnTo>
                    <a:lnTo>
                      <a:pt x="10932" y="8617"/>
                    </a:lnTo>
                    <a:lnTo>
                      <a:pt x="10952" y="8530"/>
                    </a:lnTo>
                    <a:lnTo>
                      <a:pt x="10971" y="8434"/>
                    </a:lnTo>
                    <a:lnTo>
                      <a:pt x="10961" y="8348"/>
                    </a:lnTo>
                    <a:lnTo>
                      <a:pt x="10942" y="8252"/>
                    </a:lnTo>
                    <a:lnTo>
                      <a:pt x="10913" y="8165"/>
                    </a:lnTo>
                    <a:lnTo>
                      <a:pt x="10865" y="8089"/>
                    </a:lnTo>
                    <a:lnTo>
                      <a:pt x="10807" y="8002"/>
                    </a:lnTo>
                    <a:lnTo>
                      <a:pt x="10721" y="7935"/>
                    </a:lnTo>
                    <a:lnTo>
                      <a:pt x="4813" y="3449"/>
                    </a:lnTo>
                    <a:lnTo>
                      <a:pt x="387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03" name="Google Shape;2600;p46">
                <a:extLst>
                  <a:ext uri="{FF2B5EF4-FFF2-40B4-BE49-F238E27FC236}">
                    <a16:creationId xmlns:a16="http://schemas.microsoft.com/office/drawing/2014/main" id="{859944EA-D4A2-4628-8978-6F8571EE78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1429" y="2713090"/>
                <a:ext cx="974777" cy="1717912"/>
              </a:xfrm>
              <a:custGeom>
                <a:avLst/>
                <a:gdLst>
                  <a:gd name="T0" fmla="*/ 641504 w 23940"/>
                  <a:gd name="T1" fmla="*/ 0 h 42191"/>
                  <a:gd name="T2" fmla="*/ 41 w 23940"/>
                  <a:gd name="T3" fmla="*/ 10179 h 42191"/>
                  <a:gd name="T4" fmla="*/ 1181 w 23940"/>
                  <a:gd name="T5" fmla="*/ 28177 h 42191"/>
                  <a:gd name="T6" fmla="*/ 109937 w 23940"/>
                  <a:gd name="T7" fmla="*/ 1692097 h 42191"/>
                  <a:gd name="T8" fmla="*/ 355179 w 23940"/>
                  <a:gd name="T9" fmla="*/ 1692097 h 42191"/>
                  <a:gd name="T10" fmla="*/ 368086 w 23940"/>
                  <a:gd name="T11" fmla="*/ 494433 h 42191"/>
                  <a:gd name="T12" fmla="*/ 729495 w 23940"/>
                  <a:gd name="T13" fmla="*/ 1717912 h 42191"/>
                  <a:gd name="T14" fmla="*/ 974736 w 23940"/>
                  <a:gd name="T15" fmla="*/ 1658464 h 42191"/>
                  <a:gd name="T16" fmla="*/ 655593 w 23940"/>
                  <a:gd name="T17" fmla="*/ 69260 h 42191"/>
                  <a:gd name="T18" fmla="*/ 641504 w 23940"/>
                  <a:gd name="T19" fmla="*/ 0 h 4219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940" h="42191" extrusionOk="0">
                    <a:moveTo>
                      <a:pt x="15755" y="0"/>
                    </a:moveTo>
                    <a:lnTo>
                      <a:pt x="1" y="250"/>
                    </a:lnTo>
                    <a:lnTo>
                      <a:pt x="29" y="692"/>
                    </a:lnTo>
                    <a:lnTo>
                      <a:pt x="2700" y="41557"/>
                    </a:lnTo>
                    <a:lnTo>
                      <a:pt x="8723" y="41557"/>
                    </a:lnTo>
                    <a:lnTo>
                      <a:pt x="9040" y="12143"/>
                    </a:lnTo>
                    <a:lnTo>
                      <a:pt x="17916" y="42191"/>
                    </a:lnTo>
                    <a:lnTo>
                      <a:pt x="23939" y="40731"/>
                    </a:lnTo>
                    <a:lnTo>
                      <a:pt x="16101" y="1701"/>
                    </a:lnTo>
                    <a:lnTo>
                      <a:pt x="15755" y="0"/>
                    </a:lnTo>
                    <a:close/>
                  </a:path>
                </a:pathLst>
              </a:custGeom>
              <a:solidFill>
                <a:srgbClr val="02DA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04" name="Google Shape;2601;p46">
                <a:extLst>
                  <a:ext uri="{FF2B5EF4-FFF2-40B4-BE49-F238E27FC236}">
                    <a16:creationId xmlns:a16="http://schemas.microsoft.com/office/drawing/2014/main" id="{B8EDF2B9-3178-A417-7B87-7DCB26476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1429" y="2713090"/>
                <a:ext cx="655592" cy="74350"/>
              </a:xfrm>
              <a:custGeom>
                <a:avLst/>
                <a:gdLst>
                  <a:gd name="T0" fmla="*/ 641504 w 16101"/>
                  <a:gd name="T1" fmla="*/ 0 h 1826"/>
                  <a:gd name="T2" fmla="*/ 41 w 16101"/>
                  <a:gd name="T3" fmla="*/ 10179 h 1826"/>
                  <a:gd name="T4" fmla="*/ 1181 w 16101"/>
                  <a:gd name="T5" fmla="*/ 28176 h 1826"/>
                  <a:gd name="T6" fmla="*/ 57534 w 16101"/>
                  <a:gd name="T7" fmla="*/ 37582 h 1826"/>
                  <a:gd name="T8" fmla="*/ 111484 w 16101"/>
                  <a:gd name="T9" fmla="*/ 45400 h 1826"/>
                  <a:gd name="T10" fmla="*/ 163521 w 16101"/>
                  <a:gd name="T11" fmla="*/ 52444 h 1826"/>
                  <a:gd name="T12" fmla="*/ 213970 w 16101"/>
                  <a:gd name="T13" fmla="*/ 57900 h 1826"/>
                  <a:gd name="T14" fmla="*/ 262098 w 16101"/>
                  <a:gd name="T15" fmla="*/ 62990 h 1826"/>
                  <a:gd name="T16" fmla="*/ 308231 w 16101"/>
                  <a:gd name="T17" fmla="*/ 66492 h 1826"/>
                  <a:gd name="T18" fmla="*/ 352450 w 16101"/>
                  <a:gd name="T19" fmla="*/ 69627 h 1826"/>
                  <a:gd name="T20" fmla="*/ 394674 w 16101"/>
                  <a:gd name="T21" fmla="*/ 71988 h 1826"/>
                  <a:gd name="T22" fmla="*/ 434578 w 16101"/>
                  <a:gd name="T23" fmla="*/ 73169 h 1826"/>
                  <a:gd name="T24" fmla="*/ 472526 w 16101"/>
                  <a:gd name="T25" fmla="*/ 74350 h 1826"/>
                  <a:gd name="T26" fmla="*/ 542153 w 16101"/>
                  <a:gd name="T27" fmla="*/ 74350 h 1826"/>
                  <a:gd name="T28" fmla="*/ 573831 w 16101"/>
                  <a:gd name="T29" fmla="*/ 73536 h 1826"/>
                  <a:gd name="T30" fmla="*/ 603148 w 16101"/>
                  <a:gd name="T31" fmla="*/ 72396 h 1826"/>
                  <a:gd name="T32" fmla="*/ 630551 w 16101"/>
                  <a:gd name="T33" fmla="*/ 70808 h 1826"/>
                  <a:gd name="T34" fmla="*/ 655592 w 16101"/>
                  <a:gd name="T35" fmla="*/ 69260 h 1826"/>
                  <a:gd name="T36" fmla="*/ 641504 w 16101"/>
                  <a:gd name="T37" fmla="*/ 0 h 182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6101" h="1826" extrusionOk="0">
                    <a:moveTo>
                      <a:pt x="15755" y="0"/>
                    </a:moveTo>
                    <a:lnTo>
                      <a:pt x="1" y="250"/>
                    </a:lnTo>
                    <a:lnTo>
                      <a:pt x="29" y="692"/>
                    </a:lnTo>
                    <a:lnTo>
                      <a:pt x="1413" y="923"/>
                    </a:lnTo>
                    <a:lnTo>
                      <a:pt x="2738" y="1115"/>
                    </a:lnTo>
                    <a:lnTo>
                      <a:pt x="4016" y="1288"/>
                    </a:lnTo>
                    <a:lnTo>
                      <a:pt x="5255" y="1422"/>
                    </a:lnTo>
                    <a:lnTo>
                      <a:pt x="6437" y="1547"/>
                    </a:lnTo>
                    <a:lnTo>
                      <a:pt x="7570" y="1633"/>
                    </a:lnTo>
                    <a:lnTo>
                      <a:pt x="8656" y="1710"/>
                    </a:lnTo>
                    <a:lnTo>
                      <a:pt x="9693" y="1768"/>
                    </a:lnTo>
                    <a:lnTo>
                      <a:pt x="10673" y="1797"/>
                    </a:lnTo>
                    <a:lnTo>
                      <a:pt x="11605" y="1826"/>
                    </a:lnTo>
                    <a:lnTo>
                      <a:pt x="13315" y="1826"/>
                    </a:lnTo>
                    <a:lnTo>
                      <a:pt x="14093" y="1806"/>
                    </a:lnTo>
                    <a:lnTo>
                      <a:pt x="14813" y="1778"/>
                    </a:lnTo>
                    <a:lnTo>
                      <a:pt x="15486" y="1739"/>
                    </a:lnTo>
                    <a:lnTo>
                      <a:pt x="16101" y="1701"/>
                    </a:lnTo>
                    <a:lnTo>
                      <a:pt x="15755" y="0"/>
                    </a:lnTo>
                    <a:close/>
                  </a:path>
                </a:pathLst>
              </a:custGeom>
              <a:solidFill>
                <a:srgbClr val="219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05" name="Google Shape;2602;p46">
                <a:extLst>
                  <a:ext uri="{FF2B5EF4-FFF2-40B4-BE49-F238E27FC236}">
                    <a16:creationId xmlns:a16="http://schemas.microsoft.com/office/drawing/2014/main" id="{CC1D6327-3EC9-D0D1-E0EA-8151069ACC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4508" y="4331576"/>
                <a:ext cx="284005" cy="82575"/>
              </a:xfrm>
              <a:custGeom>
                <a:avLst/>
                <a:gdLst>
                  <a:gd name="T0" fmla="*/ 18038 w 6975"/>
                  <a:gd name="T1" fmla="*/ 41 h 2028"/>
                  <a:gd name="T2" fmla="*/ 14495 w 6975"/>
                  <a:gd name="T3" fmla="*/ 448 h 2028"/>
                  <a:gd name="T4" fmla="*/ 10994 w 6975"/>
                  <a:gd name="T5" fmla="*/ 1222 h 2028"/>
                  <a:gd name="T6" fmla="*/ 7858 w 6975"/>
                  <a:gd name="T7" fmla="*/ 3176 h 2028"/>
                  <a:gd name="T8" fmla="*/ 5497 w 6975"/>
                  <a:gd name="T9" fmla="*/ 5130 h 2028"/>
                  <a:gd name="T10" fmla="*/ 3176 w 6975"/>
                  <a:gd name="T11" fmla="*/ 7858 h 2028"/>
                  <a:gd name="T12" fmla="*/ 1588 w 6975"/>
                  <a:gd name="T13" fmla="*/ 10994 h 2028"/>
                  <a:gd name="T14" fmla="*/ 407 w 6975"/>
                  <a:gd name="T15" fmla="*/ 14495 h 2028"/>
                  <a:gd name="T16" fmla="*/ 41 w 6975"/>
                  <a:gd name="T17" fmla="*/ 18038 h 2028"/>
                  <a:gd name="T18" fmla="*/ 41 w 6975"/>
                  <a:gd name="T19" fmla="*/ 64578 h 2028"/>
                  <a:gd name="T20" fmla="*/ 407 w 6975"/>
                  <a:gd name="T21" fmla="*/ 68080 h 2028"/>
                  <a:gd name="T22" fmla="*/ 1588 w 6975"/>
                  <a:gd name="T23" fmla="*/ 71622 h 2028"/>
                  <a:gd name="T24" fmla="*/ 3176 w 6975"/>
                  <a:gd name="T25" fmla="*/ 74757 h 2028"/>
                  <a:gd name="T26" fmla="*/ 5497 w 6975"/>
                  <a:gd name="T27" fmla="*/ 77078 h 2028"/>
                  <a:gd name="T28" fmla="*/ 7858 w 6975"/>
                  <a:gd name="T29" fmla="*/ 79440 h 2028"/>
                  <a:gd name="T30" fmla="*/ 10994 w 6975"/>
                  <a:gd name="T31" fmla="*/ 80987 h 2028"/>
                  <a:gd name="T32" fmla="*/ 14495 w 6975"/>
                  <a:gd name="T33" fmla="*/ 82168 h 2028"/>
                  <a:gd name="T34" fmla="*/ 18038 w 6975"/>
                  <a:gd name="T35" fmla="*/ 82575 h 2028"/>
                  <a:gd name="T36" fmla="*/ 266008 w 6975"/>
                  <a:gd name="T37" fmla="*/ 82575 h 2028"/>
                  <a:gd name="T38" fmla="*/ 269550 w 6975"/>
                  <a:gd name="T39" fmla="*/ 82168 h 2028"/>
                  <a:gd name="T40" fmla="*/ 273052 w 6975"/>
                  <a:gd name="T41" fmla="*/ 80987 h 2028"/>
                  <a:gd name="T42" fmla="*/ 276187 w 6975"/>
                  <a:gd name="T43" fmla="*/ 79440 h 2028"/>
                  <a:gd name="T44" fmla="*/ 278508 w 6975"/>
                  <a:gd name="T45" fmla="*/ 77078 h 2028"/>
                  <a:gd name="T46" fmla="*/ 280870 w 6975"/>
                  <a:gd name="T47" fmla="*/ 74757 h 2028"/>
                  <a:gd name="T48" fmla="*/ 282458 w 6975"/>
                  <a:gd name="T49" fmla="*/ 71622 h 2028"/>
                  <a:gd name="T50" fmla="*/ 283598 w 6975"/>
                  <a:gd name="T51" fmla="*/ 68080 h 2028"/>
                  <a:gd name="T52" fmla="*/ 284005 w 6975"/>
                  <a:gd name="T53" fmla="*/ 64578 h 2028"/>
                  <a:gd name="T54" fmla="*/ 284005 w 6975"/>
                  <a:gd name="T55" fmla="*/ 18038 h 2028"/>
                  <a:gd name="T56" fmla="*/ 283598 w 6975"/>
                  <a:gd name="T57" fmla="*/ 14495 h 2028"/>
                  <a:gd name="T58" fmla="*/ 282458 w 6975"/>
                  <a:gd name="T59" fmla="*/ 10994 h 2028"/>
                  <a:gd name="T60" fmla="*/ 280870 w 6975"/>
                  <a:gd name="T61" fmla="*/ 7858 h 2028"/>
                  <a:gd name="T62" fmla="*/ 278508 w 6975"/>
                  <a:gd name="T63" fmla="*/ 5130 h 2028"/>
                  <a:gd name="T64" fmla="*/ 276187 w 6975"/>
                  <a:gd name="T65" fmla="*/ 3176 h 2028"/>
                  <a:gd name="T66" fmla="*/ 273052 w 6975"/>
                  <a:gd name="T67" fmla="*/ 1222 h 2028"/>
                  <a:gd name="T68" fmla="*/ 269550 w 6975"/>
                  <a:gd name="T69" fmla="*/ 448 h 2028"/>
                  <a:gd name="T70" fmla="*/ 266008 w 6975"/>
                  <a:gd name="T71" fmla="*/ 41 h 2028"/>
                  <a:gd name="T72" fmla="*/ 18038 w 6975"/>
                  <a:gd name="T73" fmla="*/ 41 h 202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6975" h="2028" extrusionOk="0">
                    <a:moveTo>
                      <a:pt x="443" y="1"/>
                    </a:moveTo>
                    <a:lnTo>
                      <a:pt x="356" y="11"/>
                    </a:lnTo>
                    <a:lnTo>
                      <a:pt x="270" y="30"/>
                    </a:lnTo>
                    <a:lnTo>
                      <a:pt x="193" y="78"/>
                    </a:lnTo>
                    <a:lnTo>
                      <a:pt x="135" y="126"/>
                    </a:lnTo>
                    <a:lnTo>
                      <a:pt x="78" y="193"/>
                    </a:lnTo>
                    <a:lnTo>
                      <a:pt x="39" y="270"/>
                    </a:lnTo>
                    <a:lnTo>
                      <a:pt x="10" y="356"/>
                    </a:lnTo>
                    <a:lnTo>
                      <a:pt x="1" y="443"/>
                    </a:lnTo>
                    <a:lnTo>
                      <a:pt x="1" y="1586"/>
                    </a:lnTo>
                    <a:lnTo>
                      <a:pt x="10" y="1672"/>
                    </a:lnTo>
                    <a:lnTo>
                      <a:pt x="39" y="1759"/>
                    </a:lnTo>
                    <a:lnTo>
                      <a:pt x="78" y="1836"/>
                    </a:lnTo>
                    <a:lnTo>
                      <a:pt x="135" y="1893"/>
                    </a:lnTo>
                    <a:lnTo>
                      <a:pt x="193" y="1951"/>
                    </a:lnTo>
                    <a:lnTo>
                      <a:pt x="270" y="1989"/>
                    </a:lnTo>
                    <a:lnTo>
                      <a:pt x="356" y="2018"/>
                    </a:lnTo>
                    <a:lnTo>
                      <a:pt x="443" y="2028"/>
                    </a:lnTo>
                    <a:lnTo>
                      <a:pt x="6533" y="2028"/>
                    </a:lnTo>
                    <a:lnTo>
                      <a:pt x="6620" y="2018"/>
                    </a:lnTo>
                    <a:lnTo>
                      <a:pt x="6706" y="1989"/>
                    </a:lnTo>
                    <a:lnTo>
                      <a:pt x="6783" y="1951"/>
                    </a:lnTo>
                    <a:lnTo>
                      <a:pt x="6840" y="1893"/>
                    </a:lnTo>
                    <a:lnTo>
                      <a:pt x="6898" y="1836"/>
                    </a:lnTo>
                    <a:lnTo>
                      <a:pt x="6937" y="1759"/>
                    </a:lnTo>
                    <a:lnTo>
                      <a:pt x="6965" y="1672"/>
                    </a:lnTo>
                    <a:lnTo>
                      <a:pt x="6975" y="1586"/>
                    </a:lnTo>
                    <a:lnTo>
                      <a:pt x="6975" y="443"/>
                    </a:lnTo>
                    <a:lnTo>
                      <a:pt x="6965" y="356"/>
                    </a:lnTo>
                    <a:lnTo>
                      <a:pt x="6937" y="270"/>
                    </a:lnTo>
                    <a:lnTo>
                      <a:pt x="6898" y="193"/>
                    </a:lnTo>
                    <a:lnTo>
                      <a:pt x="6840" y="126"/>
                    </a:lnTo>
                    <a:lnTo>
                      <a:pt x="6783" y="78"/>
                    </a:lnTo>
                    <a:lnTo>
                      <a:pt x="6706" y="30"/>
                    </a:lnTo>
                    <a:lnTo>
                      <a:pt x="6620" y="11"/>
                    </a:lnTo>
                    <a:lnTo>
                      <a:pt x="6533" y="1"/>
                    </a:lnTo>
                    <a:lnTo>
                      <a:pt x="443" y="1"/>
                    </a:lnTo>
                    <a:close/>
                  </a:path>
                </a:pathLst>
              </a:custGeom>
              <a:solidFill>
                <a:srgbClr val="9B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06" name="Google Shape;2603;p46">
                <a:extLst>
                  <a:ext uri="{FF2B5EF4-FFF2-40B4-BE49-F238E27FC236}">
                    <a16:creationId xmlns:a16="http://schemas.microsoft.com/office/drawing/2014/main" id="{44AEC4E4-0197-AAC7-8986-7F346B7BA1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3141" y="4331210"/>
                <a:ext cx="287913" cy="116574"/>
              </a:xfrm>
              <a:custGeom>
                <a:avLst/>
                <a:gdLst>
                  <a:gd name="T0" fmla="*/ 260877 w 7071"/>
                  <a:gd name="T1" fmla="*/ 0 h 2863"/>
                  <a:gd name="T2" fmla="*/ 15269 w 7071"/>
                  <a:gd name="T3" fmla="*/ 34813 h 2863"/>
                  <a:gd name="T4" fmla="*/ 11727 w 7071"/>
                  <a:gd name="T5" fmla="*/ 35587 h 2863"/>
                  <a:gd name="T6" fmla="*/ 8591 w 7071"/>
                  <a:gd name="T7" fmla="*/ 37175 h 2863"/>
                  <a:gd name="T8" fmla="*/ 5863 w 7071"/>
                  <a:gd name="T9" fmla="*/ 39129 h 2863"/>
                  <a:gd name="T10" fmla="*/ 3542 w 7071"/>
                  <a:gd name="T11" fmla="*/ 41858 h 2863"/>
                  <a:gd name="T12" fmla="*/ 1588 w 7071"/>
                  <a:gd name="T13" fmla="*/ 44586 h 2863"/>
                  <a:gd name="T14" fmla="*/ 407 w 7071"/>
                  <a:gd name="T15" fmla="*/ 48128 h 2863"/>
                  <a:gd name="T16" fmla="*/ 0 w 7071"/>
                  <a:gd name="T17" fmla="*/ 51630 h 2863"/>
                  <a:gd name="T18" fmla="*/ 0 w 7071"/>
                  <a:gd name="T19" fmla="*/ 55172 h 2863"/>
                  <a:gd name="T20" fmla="*/ 6637 w 7071"/>
                  <a:gd name="T21" fmla="*/ 101305 h 2863"/>
                  <a:gd name="T22" fmla="*/ 7451 w 7071"/>
                  <a:gd name="T23" fmla="*/ 104847 h 2863"/>
                  <a:gd name="T24" fmla="*/ 8999 w 7071"/>
                  <a:gd name="T25" fmla="*/ 107983 h 2863"/>
                  <a:gd name="T26" fmla="*/ 10953 w 7071"/>
                  <a:gd name="T27" fmla="*/ 110711 h 2863"/>
                  <a:gd name="T28" fmla="*/ 13681 w 7071"/>
                  <a:gd name="T29" fmla="*/ 113032 h 2863"/>
                  <a:gd name="T30" fmla="*/ 16450 w 7071"/>
                  <a:gd name="T31" fmla="*/ 115027 h 2863"/>
                  <a:gd name="T32" fmla="*/ 19544 w 7071"/>
                  <a:gd name="T33" fmla="*/ 116167 h 2863"/>
                  <a:gd name="T34" fmla="*/ 23087 w 7071"/>
                  <a:gd name="T35" fmla="*/ 116574 h 2863"/>
                  <a:gd name="T36" fmla="*/ 26996 w 7071"/>
                  <a:gd name="T37" fmla="*/ 116574 h 2863"/>
                  <a:gd name="T38" fmla="*/ 272237 w 7071"/>
                  <a:gd name="T39" fmla="*/ 82168 h 2863"/>
                  <a:gd name="T40" fmla="*/ 275738 w 7071"/>
                  <a:gd name="T41" fmla="*/ 80987 h 2863"/>
                  <a:gd name="T42" fmla="*/ 278874 w 7071"/>
                  <a:gd name="T43" fmla="*/ 79399 h 2863"/>
                  <a:gd name="T44" fmla="*/ 282009 w 7071"/>
                  <a:gd name="T45" fmla="*/ 77445 h 2863"/>
                  <a:gd name="T46" fmla="*/ 284371 w 7071"/>
                  <a:gd name="T47" fmla="*/ 75124 h 2863"/>
                  <a:gd name="T48" fmla="*/ 285918 w 7071"/>
                  <a:gd name="T49" fmla="*/ 71988 h 2863"/>
                  <a:gd name="T50" fmla="*/ 287099 w 7071"/>
                  <a:gd name="T51" fmla="*/ 68853 h 2863"/>
                  <a:gd name="T52" fmla="*/ 287872 w 7071"/>
                  <a:gd name="T53" fmla="*/ 65351 h 2863"/>
                  <a:gd name="T54" fmla="*/ 287506 w 7071"/>
                  <a:gd name="T55" fmla="*/ 61402 h 2863"/>
                  <a:gd name="T56" fmla="*/ 281235 w 7071"/>
                  <a:gd name="T57" fmla="*/ 15676 h 2863"/>
                  <a:gd name="T58" fmla="*/ 280462 w 7071"/>
                  <a:gd name="T59" fmla="*/ 12134 h 2863"/>
                  <a:gd name="T60" fmla="*/ 278874 w 7071"/>
                  <a:gd name="T61" fmla="*/ 8632 h 2863"/>
                  <a:gd name="T62" fmla="*/ 276553 w 7071"/>
                  <a:gd name="T63" fmla="*/ 5863 h 2863"/>
                  <a:gd name="T64" fmla="*/ 274191 w 7071"/>
                  <a:gd name="T65" fmla="*/ 3542 h 2863"/>
                  <a:gd name="T66" fmla="*/ 271056 w 7071"/>
                  <a:gd name="T67" fmla="*/ 1954 h 2863"/>
                  <a:gd name="T68" fmla="*/ 267921 w 7071"/>
                  <a:gd name="T69" fmla="*/ 814 h 2863"/>
                  <a:gd name="T70" fmla="*/ 264419 w 7071"/>
                  <a:gd name="T71" fmla="*/ 0 h 2863"/>
                  <a:gd name="T72" fmla="*/ 260877 w 7071"/>
                  <a:gd name="T73" fmla="*/ 0 h 286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071" h="2863" extrusionOk="0">
                    <a:moveTo>
                      <a:pt x="6407" y="0"/>
                    </a:moveTo>
                    <a:lnTo>
                      <a:pt x="375" y="855"/>
                    </a:lnTo>
                    <a:lnTo>
                      <a:pt x="288" y="874"/>
                    </a:lnTo>
                    <a:lnTo>
                      <a:pt x="211" y="913"/>
                    </a:lnTo>
                    <a:lnTo>
                      <a:pt x="144" y="961"/>
                    </a:lnTo>
                    <a:lnTo>
                      <a:pt x="87" y="1028"/>
                    </a:lnTo>
                    <a:lnTo>
                      <a:pt x="39" y="1095"/>
                    </a:lnTo>
                    <a:lnTo>
                      <a:pt x="10" y="1182"/>
                    </a:lnTo>
                    <a:lnTo>
                      <a:pt x="0" y="1268"/>
                    </a:lnTo>
                    <a:lnTo>
                      <a:pt x="0" y="1355"/>
                    </a:lnTo>
                    <a:lnTo>
                      <a:pt x="163" y="2488"/>
                    </a:lnTo>
                    <a:lnTo>
                      <a:pt x="183" y="2575"/>
                    </a:lnTo>
                    <a:lnTo>
                      <a:pt x="221" y="2652"/>
                    </a:lnTo>
                    <a:lnTo>
                      <a:pt x="269" y="2719"/>
                    </a:lnTo>
                    <a:lnTo>
                      <a:pt x="336" y="2776"/>
                    </a:lnTo>
                    <a:lnTo>
                      <a:pt x="404" y="2825"/>
                    </a:lnTo>
                    <a:lnTo>
                      <a:pt x="480" y="2853"/>
                    </a:lnTo>
                    <a:lnTo>
                      <a:pt x="567" y="2863"/>
                    </a:lnTo>
                    <a:lnTo>
                      <a:pt x="663" y="2863"/>
                    </a:lnTo>
                    <a:lnTo>
                      <a:pt x="6686" y="2018"/>
                    </a:lnTo>
                    <a:lnTo>
                      <a:pt x="6772" y="1989"/>
                    </a:lnTo>
                    <a:lnTo>
                      <a:pt x="6849" y="1950"/>
                    </a:lnTo>
                    <a:lnTo>
                      <a:pt x="6926" y="1902"/>
                    </a:lnTo>
                    <a:lnTo>
                      <a:pt x="6984" y="1845"/>
                    </a:lnTo>
                    <a:lnTo>
                      <a:pt x="7022" y="1768"/>
                    </a:lnTo>
                    <a:lnTo>
                      <a:pt x="7051" y="1691"/>
                    </a:lnTo>
                    <a:lnTo>
                      <a:pt x="7070" y="1605"/>
                    </a:lnTo>
                    <a:lnTo>
                      <a:pt x="7061" y="1508"/>
                    </a:lnTo>
                    <a:lnTo>
                      <a:pt x="6907" y="385"/>
                    </a:lnTo>
                    <a:lnTo>
                      <a:pt x="6888" y="298"/>
                    </a:lnTo>
                    <a:lnTo>
                      <a:pt x="6849" y="212"/>
                    </a:lnTo>
                    <a:lnTo>
                      <a:pt x="6792" y="144"/>
                    </a:lnTo>
                    <a:lnTo>
                      <a:pt x="6734" y="87"/>
                    </a:lnTo>
                    <a:lnTo>
                      <a:pt x="6657" y="48"/>
                    </a:lnTo>
                    <a:lnTo>
                      <a:pt x="6580" y="20"/>
                    </a:lnTo>
                    <a:lnTo>
                      <a:pt x="6494" y="0"/>
                    </a:lnTo>
                    <a:lnTo>
                      <a:pt x="6407" y="0"/>
                    </a:lnTo>
                    <a:close/>
                  </a:path>
                </a:pathLst>
              </a:custGeom>
              <a:solidFill>
                <a:srgbClr val="9B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07" name="Google Shape;2604;p46">
                <a:extLst>
                  <a:ext uri="{FF2B5EF4-FFF2-40B4-BE49-F238E27FC236}">
                    <a16:creationId xmlns:a16="http://schemas.microsoft.com/office/drawing/2014/main" id="{A46EB356-50C5-8916-0751-C40F7EF099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1274" y="1676200"/>
                <a:ext cx="811663" cy="1063134"/>
              </a:xfrm>
              <a:custGeom>
                <a:avLst/>
                <a:gdLst>
                  <a:gd name="T0" fmla="*/ 624281 w 19934"/>
                  <a:gd name="T1" fmla="*/ 0 h 26110"/>
                  <a:gd name="T2" fmla="*/ 365765 w 19934"/>
                  <a:gd name="T3" fmla="*/ 11360 h 26110"/>
                  <a:gd name="T4" fmla="*/ 337589 w 19934"/>
                  <a:gd name="T5" fmla="*/ 22313 h 26110"/>
                  <a:gd name="T6" fmla="*/ 196788 w 19934"/>
                  <a:gd name="T7" fmla="*/ 76671 h 26110"/>
                  <a:gd name="T8" fmla="*/ 187789 w 19934"/>
                  <a:gd name="T9" fmla="*/ 80580 h 26110"/>
                  <a:gd name="T10" fmla="*/ 178791 w 19934"/>
                  <a:gd name="T11" fmla="*/ 85262 h 26110"/>
                  <a:gd name="T12" fmla="*/ 170199 w 19934"/>
                  <a:gd name="T13" fmla="*/ 89986 h 26110"/>
                  <a:gd name="T14" fmla="*/ 161974 w 19934"/>
                  <a:gd name="T15" fmla="*/ 95442 h 26110"/>
                  <a:gd name="T16" fmla="*/ 153749 w 19934"/>
                  <a:gd name="T17" fmla="*/ 101305 h 26110"/>
                  <a:gd name="T18" fmla="*/ 146339 w 19934"/>
                  <a:gd name="T19" fmla="*/ 107576 h 26110"/>
                  <a:gd name="T20" fmla="*/ 139295 w 19934"/>
                  <a:gd name="T21" fmla="*/ 114213 h 26110"/>
                  <a:gd name="T22" fmla="*/ 132617 w 19934"/>
                  <a:gd name="T23" fmla="*/ 121257 h 26110"/>
                  <a:gd name="T24" fmla="*/ 125980 w 19934"/>
                  <a:gd name="T25" fmla="*/ 128708 h 26110"/>
                  <a:gd name="T26" fmla="*/ 120117 w 19934"/>
                  <a:gd name="T27" fmla="*/ 136526 h 26110"/>
                  <a:gd name="T28" fmla="*/ 114620 w 19934"/>
                  <a:gd name="T29" fmla="*/ 144751 h 26110"/>
                  <a:gd name="T30" fmla="*/ 109937 w 19934"/>
                  <a:gd name="T31" fmla="*/ 152935 h 26110"/>
                  <a:gd name="T32" fmla="*/ 105255 w 19934"/>
                  <a:gd name="T33" fmla="*/ 161934 h 26110"/>
                  <a:gd name="T34" fmla="*/ 101346 w 19934"/>
                  <a:gd name="T35" fmla="*/ 170932 h 26110"/>
                  <a:gd name="T36" fmla="*/ 97803 w 19934"/>
                  <a:gd name="T37" fmla="*/ 180338 h 26110"/>
                  <a:gd name="T38" fmla="*/ 94709 w 19934"/>
                  <a:gd name="T39" fmla="*/ 189703 h 26110"/>
                  <a:gd name="T40" fmla="*/ 41 w 19934"/>
                  <a:gd name="T41" fmla="*/ 534702 h 26110"/>
                  <a:gd name="T42" fmla="*/ 160020 w 19934"/>
                  <a:gd name="T43" fmla="*/ 603148 h 26110"/>
                  <a:gd name="T44" fmla="*/ 164702 w 19934"/>
                  <a:gd name="T45" fmla="*/ 814757 h 26110"/>
                  <a:gd name="T46" fmla="*/ 168245 w 19934"/>
                  <a:gd name="T47" fmla="*/ 965738 h 26110"/>
                  <a:gd name="T48" fmla="*/ 170199 w 19934"/>
                  <a:gd name="T49" fmla="*/ 1047091 h 26110"/>
                  <a:gd name="T50" fmla="*/ 170973 w 19934"/>
                  <a:gd name="T51" fmla="*/ 1048679 h 26110"/>
                  <a:gd name="T52" fmla="*/ 172154 w 19934"/>
                  <a:gd name="T53" fmla="*/ 1049819 h 26110"/>
                  <a:gd name="T54" fmla="*/ 174475 w 19934"/>
                  <a:gd name="T55" fmla="*/ 1051000 h 26110"/>
                  <a:gd name="T56" fmla="*/ 177610 w 19934"/>
                  <a:gd name="T57" fmla="*/ 1052181 h 26110"/>
                  <a:gd name="T58" fmla="*/ 181926 w 19934"/>
                  <a:gd name="T59" fmla="*/ 1052955 h 26110"/>
                  <a:gd name="T60" fmla="*/ 186608 w 19934"/>
                  <a:gd name="T61" fmla="*/ 1054135 h 26110"/>
                  <a:gd name="T62" fmla="*/ 198335 w 19934"/>
                  <a:gd name="T63" fmla="*/ 1056090 h 26110"/>
                  <a:gd name="T64" fmla="*/ 212830 w 19934"/>
                  <a:gd name="T65" fmla="*/ 1057678 h 26110"/>
                  <a:gd name="T66" fmla="*/ 230013 w 19934"/>
                  <a:gd name="T67" fmla="*/ 1059225 h 26110"/>
                  <a:gd name="T68" fmla="*/ 249598 w 19934"/>
                  <a:gd name="T69" fmla="*/ 1060406 h 26110"/>
                  <a:gd name="T70" fmla="*/ 271097 w 19934"/>
                  <a:gd name="T71" fmla="*/ 1061180 h 26110"/>
                  <a:gd name="T72" fmla="*/ 294551 w 19934"/>
                  <a:gd name="T73" fmla="*/ 1061953 h 26110"/>
                  <a:gd name="T74" fmla="*/ 319592 w 19934"/>
                  <a:gd name="T75" fmla="*/ 1062727 h 26110"/>
                  <a:gd name="T76" fmla="*/ 373950 w 19934"/>
                  <a:gd name="T77" fmla="*/ 1063134 h 26110"/>
                  <a:gd name="T78" fmla="*/ 431850 w 19934"/>
                  <a:gd name="T79" fmla="*/ 1063134 h 26110"/>
                  <a:gd name="T80" fmla="*/ 491705 w 19934"/>
                  <a:gd name="T81" fmla="*/ 1062360 h 26110"/>
                  <a:gd name="T82" fmla="*/ 551152 w 19934"/>
                  <a:gd name="T83" fmla="*/ 1061180 h 26110"/>
                  <a:gd name="T84" fmla="*/ 609053 w 19934"/>
                  <a:gd name="T85" fmla="*/ 1058818 h 26110"/>
                  <a:gd name="T86" fmla="*/ 663411 w 19934"/>
                  <a:gd name="T87" fmla="*/ 1056497 h 26110"/>
                  <a:gd name="T88" fmla="*/ 711905 w 19934"/>
                  <a:gd name="T89" fmla="*/ 1053362 h 26110"/>
                  <a:gd name="T90" fmla="*/ 733404 w 19934"/>
                  <a:gd name="T91" fmla="*/ 1051774 h 26110"/>
                  <a:gd name="T92" fmla="*/ 752582 w 19934"/>
                  <a:gd name="T93" fmla="*/ 1049819 h 26110"/>
                  <a:gd name="T94" fmla="*/ 769805 w 19934"/>
                  <a:gd name="T95" fmla="*/ 1047865 h 26110"/>
                  <a:gd name="T96" fmla="*/ 784260 w 19934"/>
                  <a:gd name="T97" fmla="*/ 1045910 h 26110"/>
                  <a:gd name="T98" fmla="*/ 795987 w 19934"/>
                  <a:gd name="T99" fmla="*/ 1043956 h 26110"/>
                  <a:gd name="T100" fmla="*/ 804619 w 19934"/>
                  <a:gd name="T101" fmla="*/ 1041635 h 26110"/>
                  <a:gd name="T102" fmla="*/ 807754 w 19934"/>
                  <a:gd name="T103" fmla="*/ 1040454 h 26110"/>
                  <a:gd name="T104" fmla="*/ 810075 w 19934"/>
                  <a:gd name="T105" fmla="*/ 1039274 h 26110"/>
                  <a:gd name="T106" fmla="*/ 811256 w 19934"/>
                  <a:gd name="T107" fmla="*/ 1038093 h 26110"/>
                  <a:gd name="T108" fmla="*/ 811663 w 19934"/>
                  <a:gd name="T109" fmla="*/ 1036912 h 26110"/>
                  <a:gd name="T110" fmla="*/ 810889 w 19934"/>
                  <a:gd name="T111" fmla="*/ 1019322 h 26110"/>
                  <a:gd name="T112" fmla="*/ 807754 w 19934"/>
                  <a:gd name="T113" fmla="*/ 982188 h 26110"/>
                  <a:gd name="T114" fmla="*/ 797982 w 19934"/>
                  <a:gd name="T115" fmla="*/ 865613 h 26110"/>
                  <a:gd name="T116" fmla="*/ 785074 w 19934"/>
                  <a:gd name="T117" fmla="*/ 720903 h 26110"/>
                  <a:gd name="T118" fmla="*/ 772533 w 19934"/>
                  <a:gd name="T119" fmla="*/ 580469 h 26110"/>
                  <a:gd name="T120" fmla="*/ 760033 w 19934"/>
                  <a:gd name="T121" fmla="*/ 443169 h 26110"/>
                  <a:gd name="T122" fmla="*/ 634460 w 19934"/>
                  <a:gd name="T123" fmla="*/ 32859 h 26110"/>
                  <a:gd name="T124" fmla="*/ 624281 w 19934"/>
                  <a:gd name="T125" fmla="*/ 0 h 261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9934" h="26110" extrusionOk="0">
                    <a:moveTo>
                      <a:pt x="15332" y="0"/>
                    </a:moveTo>
                    <a:lnTo>
                      <a:pt x="8983" y="279"/>
                    </a:lnTo>
                    <a:lnTo>
                      <a:pt x="8291" y="548"/>
                    </a:lnTo>
                    <a:lnTo>
                      <a:pt x="4833" y="1883"/>
                    </a:lnTo>
                    <a:lnTo>
                      <a:pt x="4612" y="1979"/>
                    </a:lnTo>
                    <a:lnTo>
                      <a:pt x="4391" y="2094"/>
                    </a:lnTo>
                    <a:lnTo>
                      <a:pt x="4180" y="2210"/>
                    </a:lnTo>
                    <a:lnTo>
                      <a:pt x="3978" y="2344"/>
                    </a:lnTo>
                    <a:lnTo>
                      <a:pt x="3776" y="2488"/>
                    </a:lnTo>
                    <a:lnTo>
                      <a:pt x="3594" y="2642"/>
                    </a:lnTo>
                    <a:lnTo>
                      <a:pt x="3421" y="2805"/>
                    </a:lnTo>
                    <a:lnTo>
                      <a:pt x="3257" y="2978"/>
                    </a:lnTo>
                    <a:lnTo>
                      <a:pt x="3094" y="3161"/>
                    </a:lnTo>
                    <a:lnTo>
                      <a:pt x="2950" y="3353"/>
                    </a:lnTo>
                    <a:lnTo>
                      <a:pt x="2815" y="3555"/>
                    </a:lnTo>
                    <a:lnTo>
                      <a:pt x="2700" y="3756"/>
                    </a:lnTo>
                    <a:lnTo>
                      <a:pt x="2585" y="3977"/>
                    </a:lnTo>
                    <a:lnTo>
                      <a:pt x="2489" y="4198"/>
                    </a:lnTo>
                    <a:lnTo>
                      <a:pt x="2402" y="4429"/>
                    </a:lnTo>
                    <a:lnTo>
                      <a:pt x="2326" y="4659"/>
                    </a:lnTo>
                    <a:lnTo>
                      <a:pt x="1" y="13132"/>
                    </a:lnTo>
                    <a:lnTo>
                      <a:pt x="3930" y="14813"/>
                    </a:lnTo>
                    <a:lnTo>
                      <a:pt x="4045" y="20010"/>
                    </a:lnTo>
                    <a:lnTo>
                      <a:pt x="4132" y="23718"/>
                    </a:lnTo>
                    <a:lnTo>
                      <a:pt x="4180" y="25716"/>
                    </a:lnTo>
                    <a:lnTo>
                      <a:pt x="4199" y="25755"/>
                    </a:lnTo>
                    <a:lnTo>
                      <a:pt x="4228" y="25783"/>
                    </a:lnTo>
                    <a:lnTo>
                      <a:pt x="4285" y="25812"/>
                    </a:lnTo>
                    <a:lnTo>
                      <a:pt x="4362" y="25841"/>
                    </a:lnTo>
                    <a:lnTo>
                      <a:pt x="4468" y="25860"/>
                    </a:lnTo>
                    <a:lnTo>
                      <a:pt x="4583" y="25889"/>
                    </a:lnTo>
                    <a:lnTo>
                      <a:pt x="4871" y="25937"/>
                    </a:lnTo>
                    <a:lnTo>
                      <a:pt x="5227" y="25976"/>
                    </a:lnTo>
                    <a:lnTo>
                      <a:pt x="5649" y="26014"/>
                    </a:lnTo>
                    <a:lnTo>
                      <a:pt x="6130" y="26043"/>
                    </a:lnTo>
                    <a:lnTo>
                      <a:pt x="6658" y="26062"/>
                    </a:lnTo>
                    <a:lnTo>
                      <a:pt x="7234" y="26081"/>
                    </a:lnTo>
                    <a:lnTo>
                      <a:pt x="7849" y="26100"/>
                    </a:lnTo>
                    <a:lnTo>
                      <a:pt x="9184" y="26110"/>
                    </a:lnTo>
                    <a:lnTo>
                      <a:pt x="10606" y="26110"/>
                    </a:lnTo>
                    <a:lnTo>
                      <a:pt x="12076" y="26091"/>
                    </a:lnTo>
                    <a:lnTo>
                      <a:pt x="13536" y="26062"/>
                    </a:lnTo>
                    <a:lnTo>
                      <a:pt x="14958" y="26004"/>
                    </a:lnTo>
                    <a:lnTo>
                      <a:pt x="16293" y="25947"/>
                    </a:lnTo>
                    <a:lnTo>
                      <a:pt x="17484" y="25870"/>
                    </a:lnTo>
                    <a:lnTo>
                      <a:pt x="18012" y="25831"/>
                    </a:lnTo>
                    <a:lnTo>
                      <a:pt x="18483" y="25783"/>
                    </a:lnTo>
                    <a:lnTo>
                      <a:pt x="18906" y="25735"/>
                    </a:lnTo>
                    <a:lnTo>
                      <a:pt x="19261" y="25687"/>
                    </a:lnTo>
                    <a:lnTo>
                      <a:pt x="19549" y="25639"/>
                    </a:lnTo>
                    <a:lnTo>
                      <a:pt x="19761" y="25582"/>
                    </a:lnTo>
                    <a:lnTo>
                      <a:pt x="19838" y="25553"/>
                    </a:lnTo>
                    <a:lnTo>
                      <a:pt x="19895" y="25524"/>
                    </a:lnTo>
                    <a:lnTo>
                      <a:pt x="19924" y="25495"/>
                    </a:lnTo>
                    <a:lnTo>
                      <a:pt x="19934" y="25466"/>
                    </a:lnTo>
                    <a:lnTo>
                      <a:pt x="19915" y="25034"/>
                    </a:lnTo>
                    <a:lnTo>
                      <a:pt x="19838" y="24122"/>
                    </a:lnTo>
                    <a:lnTo>
                      <a:pt x="19598" y="21259"/>
                    </a:lnTo>
                    <a:lnTo>
                      <a:pt x="19281" y="17705"/>
                    </a:lnTo>
                    <a:lnTo>
                      <a:pt x="18973" y="14256"/>
                    </a:lnTo>
                    <a:lnTo>
                      <a:pt x="18666" y="10884"/>
                    </a:lnTo>
                    <a:lnTo>
                      <a:pt x="15582" y="807"/>
                    </a:lnTo>
                    <a:lnTo>
                      <a:pt x="15332" y="0"/>
                    </a:lnTo>
                    <a:close/>
                  </a:path>
                </a:pathLst>
              </a:custGeom>
              <a:solidFill>
                <a:srgbClr val="02DA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08" name="Google Shape;2605;p46">
                <a:extLst>
                  <a:ext uri="{FF2B5EF4-FFF2-40B4-BE49-F238E27FC236}">
                    <a16:creationId xmlns:a16="http://schemas.microsoft.com/office/drawing/2014/main" id="{C815D14F-5FB3-7DB8-F2CD-147759263F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5543" y="1676200"/>
                <a:ext cx="341090" cy="584011"/>
              </a:xfrm>
              <a:custGeom>
                <a:avLst/>
                <a:gdLst>
                  <a:gd name="T0" fmla="*/ 0 w 8377"/>
                  <a:gd name="T1" fmla="*/ 0 h 14343"/>
                  <a:gd name="T2" fmla="*/ 8225 w 8377"/>
                  <a:gd name="T3" fmla="*/ 35221 h 14343"/>
                  <a:gd name="T4" fmla="*/ 135752 w 8377"/>
                  <a:gd name="T5" fmla="*/ 583970 h 14343"/>
                  <a:gd name="T6" fmla="*/ 148252 w 8377"/>
                  <a:gd name="T7" fmla="*/ 580469 h 14343"/>
                  <a:gd name="T8" fmla="*/ 341090 w 8377"/>
                  <a:gd name="T9" fmla="*/ 527251 h 14343"/>
                  <a:gd name="T10" fmla="*/ 262098 w 8377"/>
                  <a:gd name="T11" fmla="*/ 173294 h 14343"/>
                  <a:gd name="T12" fmla="*/ 259329 w 8377"/>
                  <a:gd name="T13" fmla="*/ 162341 h 14343"/>
                  <a:gd name="T14" fmla="*/ 256194 w 8377"/>
                  <a:gd name="T15" fmla="*/ 152161 h 14343"/>
                  <a:gd name="T16" fmla="*/ 251919 w 8377"/>
                  <a:gd name="T17" fmla="*/ 141982 h 14343"/>
                  <a:gd name="T18" fmla="*/ 247196 w 8377"/>
                  <a:gd name="T19" fmla="*/ 132210 h 14343"/>
                  <a:gd name="T20" fmla="*/ 242147 w 8377"/>
                  <a:gd name="T21" fmla="*/ 122845 h 14343"/>
                  <a:gd name="T22" fmla="*/ 236283 w 8377"/>
                  <a:gd name="T23" fmla="*/ 113846 h 14343"/>
                  <a:gd name="T24" fmla="*/ 230013 w 8377"/>
                  <a:gd name="T25" fmla="*/ 105214 h 14343"/>
                  <a:gd name="T26" fmla="*/ 222969 w 8377"/>
                  <a:gd name="T27" fmla="*/ 97396 h 14343"/>
                  <a:gd name="T28" fmla="*/ 215517 w 8377"/>
                  <a:gd name="T29" fmla="*/ 89578 h 14343"/>
                  <a:gd name="T30" fmla="*/ 207700 w 8377"/>
                  <a:gd name="T31" fmla="*/ 82168 h 14343"/>
                  <a:gd name="T32" fmla="*/ 199515 w 8377"/>
                  <a:gd name="T33" fmla="*/ 75490 h 14343"/>
                  <a:gd name="T34" fmla="*/ 190517 w 8377"/>
                  <a:gd name="T35" fmla="*/ 69260 h 14343"/>
                  <a:gd name="T36" fmla="*/ 181518 w 8377"/>
                  <a:gd name="T37" fmla="*/ 63764 h 14343"/>
                  <a:gd name="T38" fmla="*/ 171705 w 8377"/>
                  <a:gd name="T39" fmla="*/ 58674 h 14343"/>
                  <a:gd name="T40" fmla="*/ 161933 w 8377"/>
                  <a:gd name="T41" fmla="*/ 54399 h 14343"/>
                  <a:gd name="T42" fmla="*/ 151795 w 8377"/>
                  <a:gd name="T43" fmla="*/ 50449 h 14343"/>
                  <a:gd name="T44" fmla="*/ 28176 w 8377"/>
                  <a:gd name="T45" fmla="*/ 9406 h 14343"/>
                  <a:gd name="T46" fmla="*/ 0 w 8377"/>
                  <a:gd name="T47" fmla="*/ 0 h 1434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8377" h="14343" extrusionOk="0">
                    <a:moveTo>
                      <a:pt x="0" y="0"/>
                    </a:moveTo>
                    <a:lnTo>
                      <a:pt x="202" y="865"/>
                    </a:lnTo>
                    <a:lnTo>
                      <a:pt x="3334" y="14342"/>
                    </a:lnTo>
                    <a:lnTo>
                      <a:pt x="3641" y="14256"/>
                    </a:lnTo>
                    <a:lnTo>
                      <a:pt x="8377" y="12949"/>
                    </a:lnTo>
                    <a:lnTo>
                      <a:pt x="6437" y="4256"/>
                    </a:lnTo>
                    <a:lnTo>
                      <a:pt x="6369" y="3987"/>
                    </a:lnTo>
                    <a:lnTo>
                      <a:pt x="6292" y="3737"/>
                    </a:lnTo>
                    <a:lnTo>
                      <a:pt x="6187" y="3487"/>
                    </a:lnTo>
                    <a:lnTo>
                      <a:pt x="6071" y="3247"/>
                    </a:lnTo>
                    <a:lnTo>
                      <a:pt x="5947" y="3017"/>
                    </a:lnTo>
                    <a:lnTo>
                      <a:pt x="5803" y="2796"/>
                    </a:lnTo>
                    <a:lnTo>
                      <a:pt x="5649" y="2584"/>
                    </a:lnTo>
                    <a:lnTo>
                      <a:pt x="5476" y="2392"/>
                    </a:lnTo>
                    <a:lnTo>
                      <a:pt x="5293" y="2200"/>
                    </a:lnTo>
                    <a:lnTo>
                      <a:pt x="5101" y="2018"/>
                    </a:lnTo>
                    <a:lnTo>
                      <a:pt x="4900" y="1854"/>
                    </a:lnTo>
                    <a:lnTo>
                      <a:pt x="4679" y="1701"/>
                    </a:lnTo>
                    <a:lnTo>
                      <a:pt x="4458" y="1566"/>
                    </a:lnTo>
                    <a:lnTo>
                      <a:pt x="4217" y="1441"/>
                    </a:lnTo>
                    <a:lnTo>
                      <a:pt x="3977" y="1336"/>
                    </a:lnTo>
                    <a:lnTo>
                      <a:pt x="3728" y="1239"/>
                    </a:lnTo>
                    <a:lnTo>
                      <a:pt x="692" y="2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2DA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09" name="Google Shape;2606;p46">
                <a:extLst>
                  <a:ext uri="{FF2B5EF4-FFF2-40B4-BE49-F238E27FC236}">
                    <a16:creationId xmlns:a16="http://schemas.microsoft.com/office/drawing/2014/main" id="{5E78566C-AA61-FD09-8A0A-7DE4E182FE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2457" y="2438904"/>
                <a:ext cx="41" cy="41"/>
              </a:xfrm>
              <a:custGeom>
                <a:avLst/>
                <a:gdLst>
                  <a:gd name="T0" fmla="*/ 41 w 1"/>
                  <a:gd name="T1" fmla="*/ 0 h 1"/>
                  <a:gd name="T2" fmla="*/ 41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 fill="none" extrusionOk="0">
                    <a:moveTo>
                      <a:pt x="1" y="0"/>
                    </a:moveTo>
                    <a:lnTo>
                      <a:pt x="1" y="0"/>
                    </a:lnTo>
                  </a:path>
                </a:pathLst>
              </a:custGeom>
              <a:noFill/>
              <a:ln w="5050" cap="rnd" cmpd="sng">
                <a:solidFill>
                  <a:srgbClr val="327F87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10" name="Google Shape;2607;p46">
                <a:extLst>
                  <a:ext uri="{FF2B5EF4-FFF2-40B4-BE49-F238E27FC236}">
                    <a16:creationId xmlns:a16="http://schemas.microsoft.com/office/drawing/2014/main" id="{ADE4E206-A185-ECE5-B182-3D500B1655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8857" y="1676200"/>
                <a:ext cx="314909" cy="121664"/>
              </a:xfrm>
              <a:custGeom>
                <a:avLst/>
                <a:gdLst>
                  <a:gd name="T0" fmla="*/ 286692 w 7734"/>
                  <a:gd name="T1" fmla="*/ 0 h 2988"/>
                  <a:gd name="T2" fmla="*/ 28176 w 7734"/>
                  <a:gd name="T3" fmla="*/ 11360 h 2988"/>
                  <a:gd name="T4" fmla="*/ 0 w 7734"/>
                  <a:gd name="T5" fmla="*/ 22313 h 2988"/>
                  <a:gd name="T6" fmla="*/ 1954 w 7734"/>
                  <a:gd name="T7" fmla="*/ 28950 h 2988"/>
                  <a:gd name="T8" fmla="*/ 4316 w 7734"/>
                  <a:gd name="T9" fmla="*/ 35587 h 2988"/>
                  <a:gd name="T10" fmla="*/ 7044 w 7734"/>
                  <a:gd name="T11" fmla="*/ 42631 h 2988"/>
                  <a:gd name="T12" fmla="*/ 10179 w 7734"/>
                  <a:gd name="T13" fmla="*/ 50083 h 2988"/>
                  <a:gd name="T14" fmla="*/ 14088 w 7734"/>
                  <a:gd name="T15" fmla="*/ 57127 h 2988"/>
                  <a:gd name="T16" fmla="*/ 18771 w 7734"/>
                  <a:gd name="T17" fmla="*/ 64171 h 2988"/>
                  <a:gd name="T18" fmla="*/ 23860 w 7734"/>
                  <a:gd name="T19" fmla="*/ 71581 h 2988"/>
                  <a:gd name="T20" fmla="*/ 30131 w 7734"/>
                  <a:gd name="T21" fmla="*/ 78259 h 2988"/>
                  <a:gd name="T22" fmla="*/ 36768 w 7734"/>
                  <a:gd name="T23" fmla="*/ 85263 h 2988"/>
                  <a:gd name="T24" fmla="*/ 44586 w 7734"/>
                  <a:gd name="T25" fmla="*/ 91533 h 2988"/>
                  <a:gd name="T26" fmla="*/ 53177 w 7734"/>
                  <a:gd name="T27" fmla="*/ 97396 h 2988"/>
                  <a:gd name="T28" fmla="*/ 62583 w 7734"/>
                  <a:gd name="T29" fmla="*/ 102893 h 2988"/>
                  <a:gd name="T30" fmla="*/ 67672 w 7734"/>
                  <a:gd name="T31" fmla="*/ 105621 h 2988"/>
                  <a:gd name="T32" fmla="*/ 73129 w 7734"/>
                  <a:gd name="T33" fmla="*/ 107983 h 2988"/>
                  <a:gd name="T34" fmla="*/ 78992 w 7734"/>
                  <a:gd name="T35" fmla="*/ 110304 h 2988"/>
                  <a:gd name="T36" fmla="*/ 84896 w 7734"/>
                  <a:gd name="T37" fmla="*/ 112665 h 2988"/>
                  <a:gd name="T38" fmla="*/ 91126 w 7734"/>
                  <a:gd name="T39" fmla="*/ 114620 h 2988"/>
                  <a:gd name="T40" fmla="*/ 97803 w 7734"/>
                  <a:gd name="T41" fmla="*/ 116167 h 2988"/>
                  <a:gd name="T42" fmla="*/ 104440 w 7734"/>
                  <a:gd name="T43" fmla="*/ 117755 h 2988"/>
                  <a:gd name="T44" fmla="*/ 111484 w 7734"/>
                  <a:gd name="T45" fmla="*/ 119302 h 2988"/>
                  <a:gd name="T46" fmla="*/ 118895 w 7734"/>
                  <a:gd name="T47" fmla="*/ 120483 h 2988"/>
                  <a:gd name="T48" fmla="*/ 125939 w 7734"/>
                  <a:gd name="T49" fmla="*/ 120890 h 2988"/>
                  <a:gd name="T50" fmla="*/ 132983 w 7734"/>
                  <a:gd name="T51" fmla="*/ 121257 h 2988"/>
                  <a:gd name="T52" fmla="*/ 140027 w 7734"/>
                  <a:gd name="T53" fmla="*/ 121664 h 2988"/>
                  <a:gd name="T54" fmla="*/ 146664 w 7734"/>
                  <a:gd name="T55" fmla="*/ 121257 h 2988"/>
                  <a:gd name="T56" fmla="*/ 153708 w 7734"/>
                  <a:gd name="T57" fmla="*/ 120483 h 2988"/>
                  <a:gd name="T58" fmla="*/ 160386 w 7734"/>
                  <a:gd name="T59" fmla="*/ 119710 h 2988"/>
                  <a:gd name="T60" fmla="*/ 167023 w 7734"/>
                  <a:gd name="T61" fmla="*/ 118529 h 2988"/>
                  <a:gd name="T62" fmla="*/ 173660 w 7734"/>
                  <a:gd name="T63" fmla="*/ 116981 h 2988"/>
                  <a:gd name="T64" fmla="*/ 179931 w 7734"/>
                  <a:gd name="T65" fmla="*/ 115393 h 2988"/>
                  <a:gd name="T66" fmla="*/ 186567 w 7734"/>
                  <a:gd name="T67" fmla="*/ 113032 h 2988"/>
                  <a:gd name="T68" fmla="*/ 192838 w 7734"/>
                  <a:gd name="T69" fmla="*/ 111077 h 2988"/>
                  <a:gd name="T70" fmla="*/ 199108 w 7734"/>
                  <a:gd name="T71" fmla="*/ 108349 h 2988"/>
                  <a:gd name="T72" fmla="*/ 204972 w 7734"/>
                  <a:gd name="T73" fmla="*/ 105621 h 2988"/>
                  <a:gd name="T74" fmla="*/ 217065 w 7734"/>
                  <a:gd name="T75" fmla="*/ 99758 h 2988"/>
                  <a:gd name="T76" fmla="*/ 228425 w 7734"/>
                  <a:gd name="T77" fmla="*/ 93121 h 2988"/>
                  <a:gd name="T78" fmla="*/ 239378 w 7734"/>
                  <a:gd name="T79" fmla="*/ 85670 h 2988"/>
                  <a:gd name="T80" fmla="*/ 249924 w 7734"/>
                  <a:gd name="T81" fmla="*/ 78259 h 2988"/>
                  <a:gd name="T82" fmla="*/ 260103 w 7734"/>
                  <a:gd name="T83" fmla="*/ 70034 h 2988"/>
                  <a:gd name="T84" fmla="*/ 269509 w 7734"/>
                  <a:gd name="T85" fmla="*/ 61402 h 2988"/>
                  <a:gd name="T86" fmla="*/ 278508 w 7734"/>
                  <a:gd name="T87" fmla="*/ 52811 h 2988"/>
                  <a:gd name="T88" fmla="*/ 287099 w 7734"/>
                  <a:gd name="T89" fmla="*/ 43812 h 2988"/>
                  <a:gd name="T90" fmla="*/ 294917 w 7734"/>
                  <a:gd name="T91" fmla="*/ 35221 h 2988"/>
                  <a:gd name="T92" fmla="*/ 296871 w 7734"/>
                  <a:gd name="T93" fmla="*/ 32859 h 2988"/>
                  <a:gd name="T94" fmla="*/ 306643 w 7734"/>
                  <a:gd name="T95" fmla="*/ 20725 h 2988"/>
                  <a:gd name="T96" fmla="*/ 314868 w 7734"/>
                  <a:gd name="T97" fmla="*/ 9406 h 2988"/>
                  <a:gd name="T98" fmla="*/ 286692 w 7734"/>
                  <a:gd name="T99" fmla="*/ 0 h 298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734" h="2988" extrusionOk="0">
                    <a:moveTo>
                      <a:pt x="7041" y="0"/>
                    </a:moveTo>
                    <a:lnTo>
                      <a:pt x="692" y="279"/>
                    </a:lnTo>
                    <a:lnTo>
                      <a:pt x="0" y="548"/>
                    </a:lnTo>
                    <a:lnTo>
                      <a:pt x="48" y="711"/>
                    </a:lnTo>
                    <a:lnTo>
                      <a:pt x="106" y="874"/>
                    </a:lnTo>
                    <a:lnTo>
                      <a:pt x="173" y="1047"/>
                    </a:lnTo>
                    <a:lnTo>
                      <a:pt x="250" y="1230"/>
                    </a:lnTo>
                    <a:lnTo>
                      <a:pt x="346" y="1403"/>
                    </a:lnTo>
                    <a:lnTo>
                      <a:pt x="461" y="1576"/>
                    </a:lnTo>
                    <a:lnTo>
                      <a:pt x="586" y="1758"/>
                    </a:lnTo>
                    <a:lnTo>
                      <a:pt x="740" y="1922"/>
                    </a:lnTo>
                    <a:lnTo>
                      <a:pt x="903" y="2094"/>
                    </a:lnTo>
                    <a:lnTo>
                      <a:pt x="1095" y="2248"/>
                    </a:lnTo>
                    <a:lnTo>
                      <a:pt x="1306" y="2392"/>
                    </a:lnTo>
                    <a:lnTo>
                      <a:pt x="1537" y="2527"/>
                    </a:lnTo>
                    <a:lnTo>
                      <a:pt x="1662" y="2594"/>
                    </a:lnTo>
                    <a:lnTo>
                      <a:pt x="1796" y="2652"/>
                    </a:lnTo>
                    <a:lnTo>
                      <a:pt x="1940" y="2709"/>
                    </a:lnTo>
                    <a:lnTo>
                      <a:pt x="2085" y="2767"/>
                    </a:lnTo>
                    <a:lnTo>
                      <a:pt x="2238" y="2815"/>
                    </a:lnTo>
                    <a:lnTo>
                      <a:pt x="2402" y="2853"/>
                    </a:lnTo>
                    <a:lnTo>
                      <a:pt x="2565" y="2892"/>
                    </a:lnTo>
                    <a:lnTo>
                      <a:pt x="2738" y="2930"/>
                    </a:lnTo>
                    <a:lnTo>
                      <a:pt x="2920" y="2959"/>
                    </a:lnTo>
                    <a:lnTo>
                      <a:pt x="3093" y="2969"/>
                    </a:lnTo>
                    <a:lnTo>
                      <a:pt x="3266" y="2978"/>
                    </a:lnTo>
                    <a:lnTo>
                      <a:pt x="3439" y="2988"/>
                    </a:lnTo>
                    <a:lnTo>
                      <a:pt x="3602" y="2978"/>
                    </a:lnTo>
                    <a:lnTo>
                      <a:pt x="3775" y="2959"/>
                    </a:lnTo>
                    <a:lnTo>
                      <a:pt x="3939" y="2940"/>
                    </a:lnTo>
                    <a:lnTo>
                      <a:pt x="4102" y="2911"/>
                    </a:lnTo>
                    <a:lnTo>
                      <a:pt x="4265" y="2873"/>
                    </a:lnTo>
                    <a:lnTo>
                      <a:pt x="4419" y="2834"/>
                    </a:lnTo>
                    <a:lnTo>
                      <a:pt x="4582" y="2776"/>
                    </a:lnTo>
                    <a:lnTo>
                      <a:pt x="4736" y="2728"/>
                    </a:lnTo>
                    <a:lnTo>
                      <a:pt x="4890" y="2661"/>
                    </a:lnTo>
                    <a:lnTo>
                      <a:pt x="5034" y="2594"/>
                    </a:lnTo>
                    <a:lnTo>
                      <a:pt x="5331" y="2450"/>
                    </a:lnTo>
                    <a:lnTo>
                      <a:pt x="5610" y="2287"/>
                    </a:lnTo>
                    <a:lnTo>
                      <a:pt x="5879" y="2104"/>
                    </a:lnTo>
                    <a:lnTo>
                      <a:pt x="6138" y="1922"/>
                    </a:lnTo>
                    <a:lnTo>
                      <a:pt x="6388" y="1720"/>
                    </a:lnTo>
                    <a:lnTo>
                      <a:pt x="6619" y="1508"/>
                    </a:lnTo>
                    <a:lnTo>
                      <a:pt x="6840" y="1297"/>
                    </a:lnTo>
                    <a:lnTo>
                      <a:pt x="7051" y="1076"/>
                    </a:lnTo>
                    <a:lnTo>
                      <a:pt x="7243" y="865"/>
                    </a:lnTo>
                    <a:lnTo>
                      <a:pt x="7291" y="807"/>
                    </a:lnTo>
                    <a:lnTo>
                      <a:pt x="7531" y="509"/>
                    </a:lnTo>
                    <a:lnTo>
                      <a:pt x="7733" y="231"/>
                    </a:lnTo>
                    <a:lnTo>
                      <a:pt x="7041" y="0"/>
                    </a:lnTo>
                    <a:close/>
                  </a:path>
                </a:pathLst>
              </a:custGeom>
              <a:solidFill>
                <a:srgbClr val="9B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11" name="Google Shape;2608;p46">
                <a:extLst>
                  <a:ext uri="{FF2B5EF4-FFF2-40B4-BE49-F238E27FC236}">
                    <a16:creationId xmlns:a16="http://schemas.microsoft.com/office/drawing/2014/main" id="{09BDBF5B-5181-386D-D22B-5CBA7AA48B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3718" y="2203440"/>
                <a:ext cx="649322" cy="366539"/>
              </a:xfrm>
              <a:custGeom>
                <a:avLst/>
                <a:gdLst>
                  <a:gd name="T0" fmla="*/ 612921 w 15947"/>
                  <a:gd name="T1" fmla="*/ 0 h 9002"/>
                  <a:gd name="T2" fmla="*/ 407582 w 15947"/>
                  <a:gd name="T3" fmla="*/ 56719 h 9002"/>
                  <a:gd name="T4" fmla="*/ 426719 w 15947"/>
                  <a:gd name="T5" fmla="*/ 127120 h 9002"/>
                  <a:gd name="T6" fmla="*/ 303508 w 15947"/>
                  <a:gd name="T7" fmla="*/ 92347 h 9002"/>
                  <a:gd name="T8" fmla="*/ 145891 w 15947"/>
                  <a:gd name="T9" fmla="*/ 47721 h 9002"/>
                  <a:gd name="T10" fmla="*/ 35994 w 15947"/>
                  <a:gd name="T11" fmla="*/ 16450 h 9002"/>
                  <a:gd name="T12" fmla="*/ 5497 w 15947"/>
                  <a:gd name="T13" fmla="*/ 129115 h 9002"/>
                  <a:gd name="T14" fmla="*/ 0 w 15947"/>
                  <a:gd name="T15" fmla="*/ 149433 h 9002"/>
                  <a:gd name="T16" fmla="*/ 106395 w 15947"/>
                  <a:gd name="T17" fmla="*/ 197154 h 9002"/>
                  <a:gd name="T18" fmla="*/ 455303 w 15947"/>
                  <a:gd name="T19" fmla="*/ 354405 h 9002"/>
                  <a:gd name="T20" fmla="*/ 465075 w 15947"/>
                  <a:gd name="T21" fmla="*/ 358314 h 9002"/>
                  <a:gd name="T22" fmla="*/ 474848 w 15947"/>
                  <a:gd name="T23" fmla="*/ 361449 h 9002"/>
                  <a:gd name="T24" fmla="*/ 484620 w 15947"/>
                  <a:gd name="T25" fmla="*/ 363770 h 9002"/>
                  <a:gd name="T26" fmla="*/ 494799 w 15947"/>
                  <a:gd name="T27" fmla="*/ 365358 h 9002"/>
                  <a:gd name="T28" fmla="*/ 504571 w 15947"/>
                  <a:gd name="T29" fmla="*/ 366498 h 9002"/>
                  <a:gd name="T30" fmla="*/ 514751 w 15947"/>
                  <a:gd name="T31" fmla="*/ 366498 h 9002"/>
                  <a:gd name="T32" fmla="*/ 524930 w 15947"/>
                  <a:gd name="T33" fmla="*/ 365725 h 9002"/>
                  <a:gd name="T34" fmla="*/ 534702 w 15947"/>
                  <a:gd name="T35" fmla="*/ 364544 h 9002"/>
                  <a:gd name="T36" fmla="*/ 544474 w 15947"/>
                  <a:gd name="T37" fmla="*/ 362589 h 9002"/>
                  <a:gd name="T38" fmla="*/ 554247 w 15947"/>
                  <a:gd name="T39" fmla="*/ 359861 h 9002"/>
                  <a:gd name="T40" fmla="*/ 563652 w 15947"/>
                  <a:gd name="T41" fmla="*/ 356360 h 9002"/>
                  <a:gd name="T42" fmla="*/ 572651 w 15947"/>
                  <a:gd name="T43" fmla="*/ 352451 h 9002"/>
                  <a:gd name="T44" fmla="*/ 581609 w 15947"/>
                  <a:gd name="T45" fmla="*/ 347361 h 9002"/>
                  <a:gd name="T46" fmla="*/ 590241 w 15947"/>
                  <a:gd name="T47" fmla="*/ 341864 h 9002"/>
                  <a:gd name="T48" fmla="*/ 598466 w 15947"/>
                  <a:gd name="T49" fmla="*/ 335634 h 9002"/>
                  <a:gd name="T50" fmla="*/ 606284 w 15947"/>
                  <a:gd name="T51" fmla="*/ 328957 h 9002"/>
                  <a:gd name="T52" fmla="*/ 611373 w 15947"/>
                  <a:gd name="T53" fmla="*/ 323867 h 9002"/>
                  <a:gd name="T54" fmla="*/ 616056 w 15947"/>
                  <a:gd name="T55" fmla="*/ 318818 h 9002"/>
                  <a:gd name="T56" fmla="*/ 620331 w 15947"/>
                  <a:gd name="T57" fmla="*/ 313321 h 9002"/>
                  <a:gd name="T58" fmla="*/ 624647 w 15947"/>
                  <a:gd name="T59" fmla="*/ 307458 h 9002"/>
                  <a:gd name="T60" fmla="*/ 628556 w 15947"/>
                  <a:gd name="T61" fmla="*/ 301595 h 9002"/>
                  <a:gd name="T62" fmla="*/ 632098 w 15947"/>
                  <a:gd name="T63" fmla="*/ 295731 h 9002"/>
                  <a:gd name="T64" fmla="*/ 635234 w 15947"/>
                  <a:gd name="T65" fmla="*/ 289461 h 9002"/>
                  <a:gd name="T66" fmla="*/ 637962 w 15947"/>
                  <a:gd name="T67" fmla="*/ 283190 h 9002"/>
                  <a:gd name="T68" fmla="*/ 640690 w 15947"/>
                  <a:gd name="T69" fmla="*/ 276553 h 9002"/>
                  <a:gd name="T70" fmla="*/ 643052 w 15947"/>
                  <a:gd name="T71" fmla="*/ 270283 h 9002"/>
                  <a:gd name="T72" fmla="*/ 645006 w 15947"/>
                  <a:gd name="T73" fmla="*/ 263646 h 9002"/>
                  <a:gd name="T74" fmla="*/ 646553 w 15947"/>
                  <a:gd name="T75" fmla="*/ 256602 h 9002"/>
                  <a:gd name="T76" fmla="*/ 647734 w 15947"/>
                  <a:gd name="T77" fmla="*/ 249965 h 9002"/>
                  <a:gd name="T78" fmla="*/ 648508 w 15947"/>
                  <a:gd name="T79" fmla="*/ 242921 h 9002"/>
                  <a:gd name="T80" fmla="*/ 648915 w 15947"/>
                  <a:gd name="T81" fmla="*/ 235877 h 9002"/>
                  <a:gd name="T82" fmla="*/ 649281 w 15947"/>
                  <a:gd name="T83" fmla="*/ 228832 h 9002"/>
                  <a:gd name="T84" fmla="*/ 648915 w 15947"/>
                  <a:gd name="T85" fmla="*/ 223376 h 9002"/>
                  <a:gd name="T86" fmla="*/ 648915 w 15947"/>
                  <a:gd name="T87" fmla="*/ 217879 h 9002"/>
                  <a:gd name="T88" fmla="*/ 647327 w 15947"/>
                  <a:gd name="T89" fmla="*/ 206560 h 9002"/>
                  <a:gd name="T90" fmla="*/ 612921 w 15947"/>
                  <a:gd name="T91" fmla="*/ 0 h 900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5947" h="9002" extrusionOk="0">
                    <a:moveTo>
                      <a:pt x="15053" y="0"/>
                    </a:moveTo>
                    <a:lnTo>
                      <a:pt x="10010" y="1393"/>
                    </a:lnTo>
                    <a:lnTo>
                      <a:pt x="10480" y="3122"/>
                    </a:lnTo>
                    <a:lnTo>
                      <a:pt x="7454" y="2268"/>
                    </a:lnTo>
                    <a:lnTo>
                      <a:pt x="3583" y="1172"/>
                    </a:lnTo>
                    <a:lnTo>
                      <a:pt x="884" y="404"/>
                    </a:lnTo>
                    <a:lnTo>
                      <a:pt x="135" y="3171"/>
                    </a:lnTo>
                    <a:lnTo>
                      <a:pt x="0" y="3670"/>
                    </a:lnTo>
                    <a:lnTo>
                      <a:pt x="2613" y="4842"/>
                    </a:lnTo>
                    <a:lnTo>
                      <a:pt x="11182" y="8704"/>
                    </a:lnTo>
                    <a:lnTo>
                      <a:pt x="11422" y="8800"/>
                    </a:lnTo>
                    <a:lnTo>
                      <a:pt x="11662" y="8877"/>
                    </a:lnTo>
                    <a:lnTo>
                      <a:pt x="11902" y="8934"/>
                    </a:lnTo>
                    <a:lnTo>
                      <a:pt x="12152" y="8973"/>
                    </a:lnTo>
                    <a:lnTo>
                      <a:pt x="12392" y="9001"/>
                    </a:lnTo>
                    <a:lnTo>
                      <a:pt x="12642" y="9001"/>
                    </a:lnTo>
                    <a:lnTo>
                      <a:pt x="12892" y="8982"/>
                    </a:lnTo>
                    <a:lnTo>
                      <a:pt x="13132" y="8953"/>
                    </a:lnTo>
                    <a:lnTo>
                      <a:pt x="13372" y="8905"/>
                    </a:lnTo>
                    <a:lnTo>
                      <a:pt x="13612" y="8838"/>
                    </a:lnTo>
                    <a:lnTo>
                      <a:pt x="13843" y="8752"/>
                    </a:lnTo>
                    <a:lnTo>
                      <a:pt x="14064" y="8656"/>
                    </a:lnTo>
                    <a:lnTo>
                      <a:pt x="14284" y="8531"/>
                    </a:lnTo>
                    <a:lnTo>
                      <a:pt x="14496" y="8396"/>
                    </a:lnTo>
                    <a:lnTo>
                      <a:pt x="14698" y="8243"/>
                    </a:lnTo>
                    <a:lnTo>
                      <a:pt x="14890" y="8079"/>
                    </a:lnTo>
                    <a:lnTo>
                      <a:pt x="15015" y="7954"/>
                    </a:lnTo>
                    <a:lnTo>
                      <a:pt x="15130" y="7830"/>
                    </a:lnTo>
                    <a:lnTo>
                      <a:pt x="15235" y="7695"/>
                    </a:lnTo>
                    <a:lnTo>
                      <a:pt x="15341" y="7551"/>
                    </a:lnTo>
                    <a:lnTo>
                      <a:pt x="15437" y="7407"/>
                    </a:lnTo>
                    <a:lnTo>
                      <a:pt x="15524" y="7263"/>
                    </a:lnTo>
                    <a:lnTo>
                      <a:pt x="15601" y="7109"/>
                    </a:lnTo>
                    <a:lnTo>
                      <a:pt x="15668" y="6955"/>
                    </a:lnTo>
                    <a:lnTo>
                      <a:pt x="15735" y="6792"/>
                    </a:lnTo>
                    <a:lnTo>
                      <a:pt x="15793" y="6638"/>
                    </a:lnTo>
                    <a:lnTo>
                      <a:pt x="15841" y="6475"/>
                    </a:lnTo>
                    <a:lnTo>
                      <a:pt x="15879" y="6302"/>
                    </a:lnTo>
                    <a:lnTo>
                      <a:pt x="15908" y="6139"/>
                    </a:lnTo>
                    <a:lnTo>
                      <a:pt x="15927" y="5966"/>
                    </a:lnTo>
                    <a:lnTo>
                      <a:pt x="15937" y="5793"/>
                    </a:lnTo>
                    <a:lnTo>
                      <a:pt x="15946" y="5620"/>
                    </a:lnTo>
                    <a:lnTo>
                      <a:pt x="15937" y="5486"/>
                    </a:lnTo>
                    <a:lnTo>
                      <a:pt x="15937" y="5351"/>
                    </a:lnTo>
                    <a:lnTo>
                      <a:pt x="15898" y="5073"/>
                    </a:lnTo>
                    <a:lnTo>
                      <a:pt x="15053" y="0"/>
                    </a:lnTo>
                    <a:close/>
                  </a:path>
                </a:pathLst>
              </a:custGeom>
              <a:solidFill>
                <a:srgbClr val="8C9E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12" name="Google Shape;2609;p46">
                <a:extLst>
                  <a:ext uri="{FF2B5EF4-FFF2-40B4-BE49-F238E27FC236}">
                    <a16:creationId xmlns:a16="http://schemas.microsoft.com/office/drawing/2014/main" id="{3496A549-4891-D0A7-BD56-C5ACA55E22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7521" y="2183896"/>
                <a:ext cx="179971" cy="125980"/>
              </a:xfrm>
              <a:custGeom>
                <a:avLst/>
                <a:gdLst>
                  <a:gd name="T0" fmla="*/ 37582 w 4420"/>
                  <a:gd name="T1" fmla="*/ 0 h 3094"/>
                  <a:gd name="T2" fmla="*/ 25448 w 4420"/>
                  <a:gd name="T3" fmla="*/ 407 h 3094"/>
                  <a:gd name="T4" fmla="*/ 12907 w 4420"/>
                  <a:gd name="T5" fmla="*/ 1181 h 3094"/>
                  <a:gd name="T6" fmla="*/ 0 w 4420"/>
                  <a:gd name="T7" fmla="*/ 2362 h 3094"/>
                  <a:gd name="T8" fmla="*/ 39129 w 4420"/>
                  <a:gd name="T9" fmla="*/ 125939 h 3094"/>
                  <a:gd name="T10" fmla="*/ 47354 w 4420"/>
                  <a:gd name="T11" fmla="*/ 122030 h 3094"/>
                  <a:gd name="T12" fmla="*/ 55579 w 4420"/>
                  <a:gd name="T13" fmla="*/ 118529 h 3094"/>
                  <a:gd name="T14" fmla="*/ 63397 w 4420"/>
                  <a:gd name="T15" fmla="*/ 115801 h 3094"/>
                  <a:gd name="T16" fmla="*/ 70808 w 4420"/>
                  <a:gd name="T17" fmla="*/ 113032 h 3094"/>
                  <a:gd name="T18" fmla="*/ 78259 w 4420"/>
                  <a:gd name="T19" fmla="*/ 110711 h 3094"/>
                  <a:gd name="T20" fmla="*/ 85303 w 4420"/>
                  <a:gd name="T21" fmla="*/ 108756 h 3094"/>
                  <a:gd name="T22" fmla="*/ 98577 w 4420"/>
                  <a:gd name="T23" fmla="*/ 105621 h 3094"/>
                  <a:gd name="T24" fmla="*/ 111118 w 4420"/>
                  <a:gd name="T25" fmla="*/ 103260 h 3094"/>
                  <a:gd name="T26" fmla="*/ 122844 w 4420"/>
                  <a:gd name="T27" fmla="*/ 102079 h 3094"/>
                  <a:gd name="T28" fmla="*/ 133390 w 4420"/>
                  <a:gd name="T29" fmla="*/ 101712 h 3094"/>
                  <a:gd name="T30" fmla="*/ 142796 w 4420"/>
                  <a:gd name="T31" fmla="*/ 101712 h 3094"/>
                  <a:gd name="T32" fmla="*/ 151387 w 4420"/>
                  <a:gd name="T33" fmla="*/ 102486 h 3094"/>
                  <a:gd name="T34" fmla="*/ 158839 w 4420"/>
                  <a:gd name="T35" fmla="*/ 103260 h 3094"/>
                  <a:gd name="T36" fmla="*/ 165068 w 4420"/>
                  <a:gd name="T37" fmla="*/ 104440 h 3094"/>
                  <a:gd name="T38" fmla="*/ 170158 w 4420"/>
                  <a:gd name="T39" fmla="*/ 105988 h 3094"/>
                  <a:gd name="T40" fmla="*/ 177202 w 4420"/>
                  <a:gd name="T41" fmla="*/ 107942 h 3094"/>
                  <a:gd name="T42" fmla="*/ 179930 w 4420"/>
                  <a:gd name="T43" fmla="*/ 109123 h 3094"/>
                  <a:gd name="T44" fmla="*/ 177609 w 4420"/>
                  <a:gd name="T45" fmla="*/ 101712 h 3094"/>
                  <a:gd name="T46" fmla="*/ 174841 w 4420"/>
                  <a:gd name="T47" fmla="*/ 93487 h 3094"/>
                  <a:gd name="T48" fmla="*/ 171339 w 4420"/>
                  <a:gd name="T49" fmla="*/ 83308 h 3094"/>
                  <a:gd name="T50" fmla="*/ 166656 w 4420"/>
                  <a:gd name="T51" fmla="*/ 71581 h 3094"/>
                  <a:gd name="T52" fmla="*/ 161160 w 4420"/>
                  <a:gd name="T53" fmla="*/ 59081 h 3094"/>
                  <a:gd name="T54" fmla="*/ 158024 w 4420"/>
                  <a:gd name="T55" fmla="*/ 52811 h 3094"/>
                  <a:gd name="T56" fmla="*/ 154523 w 4420"/>
                  <a:gd name="T57" fmla="*/ 46540 h 3094"/>
                  <a:gd name="T58" fmla="*/ 150980 w 4420"/>
                  <a:gd name="T59" fmla="*/ 40677 h 3094"/>
                  <a:gd name="T60" fmla="*/ 147478 w 4420"/>
                  <a:gd name="T61" fmla="*/ 34813 h 3094"/>
                  <a:gd name="T62" fmla="*/ 143162 w 4420"/>
                  <a:gd name="T63" fmla="*/ 29724 h 3094"/>
                  <a:gd name="T64" fmla="*/ 138480 w 4420"/>
                  <a:gd name="T65" fmla="*/ 25041 h 3094"/>
                  <a:gd name="T66" fmla="*/ 132617 w 4420"/>
                  <a:gd name="T67" fmla="*/ 20725 h 3094"/>
                  <a:gd name="T68" fmla="*/ 125980 w 4420"/>
                  <a:gd name="T69" fmla="*/ 16816 h 3094"/>
                  <a:gd name="T70" fmla="*/ 118528 w 4420"/>
                  <a:gd name="T71" fmla="*/ 13315 h 3094"/>
                  <a:gd name="T72" fmla="*/ 110303 w 4420"/>
                  <a:gd name="T73" fmla="*/ 10179 h 3094"/>
                  <a:gd name="T74" fmla="*/ 101712 w 4420"/>
                  <a:gd name="T75" fmla="*/ 7451 h 3094"/>
                  <a:gd name="T76" fmla="*/ 92347 w 4420"/>
                  <a:gd name="T77" fmla="*/ 5090 h 3094"/>
                  <a:gd name="T78" fmla="*/ 82534 w 4420"/>
                  <a:gd name="T79" fmla="*/ 3135 h 3094"/>
                  <a:gd name="T80" fmla="*/ 71988 w 4420"/>
                  <a:gd name="T81" fmla="*/ 1588 h 3094"/>
                  <a:gd name="T82" fmla="*/ 61035 w 4420"/>
                  <a:gd name="T83" fmla="*/ 774 h 3094"/>
                  <a:gd name="T84" fmla="*/ 49675 w 4420"/>
                  <a:gd name="T85" fmla="*/ 0 h 3094"/>
                  <a:gd name="T86" fmla="*/ 37582 w 4420"/>
                  <a:gd name="T87" fmla="*/ 0 h 3094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420" h="3094" extrusionOk="0">
                    <a:moveTo>
                      <a:pt x="923" y="0"/>
                    </a:moveTo>
                    <a:lnTo>
                      <a:pt x="625" y="10"/>
                    </a:lnTo>
                    <a:lnTo>
                      <a:pt x="317" y="29"/>
                    </a:lnTo>
                    <a:lnTo>
                      <a:pt x="0" y="58"/>
                    </a:lnTo>
                    <a:lnTo>
                      <a:pt x="961" y="3093"/>
                    </a:lnTo>
                    <a:lnTo>
                      <a:pt x="1163" y="2997"/>
                    </a:lnTo>
                    <a:lnTo>
                      <a:pt x="1365" y="2911"/>
                    </a:lnTo>
                    <a:lnTo>
                      <a:pt x="1557" y="2844"/>
                    </a:lnTo>
                    <a:lnTo>
                      <a:pt x="1739" y="2776"/>
                    </a:lnTo>
                    <a:lnTo>
                      <a:pt x="1922" y="2719"/>
                    </a:lnTo>
                    <a:lnTo>
                      <a:pt x="2095" y="2671"/>
                    </a:lnTo>
                    <a:lnTo>
                      <a:pt x="2421" y="2594"/>
                    </a:lnTo>
                    <a:lnTo>
                      <a:pt x="2729" y="2536"/>
                    </a:lnTo>
                    <a:lnTo>
                      <a:pt x="3017" y="2507"/>
                    </a:lnTo>
                    <a:lnTo>
                      <a:pt x="3276" y="2498"/>
                    </a:lnTo>
                    <a:lnTo>
                      <a:pt x="3507" y="2498"/>
                    </a:lnTo>
                    <a:lnTo>
                      <a:pt x="3718" y="2517"/>
                    </a:lnTo>
                    <a:lnTo>
                      <a:pt x="3901" y="2536"/>
                    </a:lnTo>
                    <a:lnTo>
                      <a:pt x="4054" y="2565"/>
                    </a:lnTo>
                    <a:lnTo>
                      <a:pt x="4179" y="2603"/>
                    </a:lnTo>
                    <a:lnTo>
                      <a:pt x="4352" y="2651"/>
                    </a:lnTo>
                    <a:lnTo>
                      <a:pt x="4419" y="2680"/>
                    </a:lnTo>
                    <a:lnTo>
                      <a:pt x="4362" y="2498"/>
                    </a:lnTo>
                    <a:lnTo>
                      <a:pt x="4294" y="2296"/>
                    </a:lnTo>
                    <a:lnTo>
                      <a:pt x="4208" y="2046"/>
                    </a:lnTo>
                    <a:lnTo>
                      <a:pt x="4093" y="1758"/>
                    </a:lnTo>
                    <a:lnTo>
                      <a:pt x="3958" y="1451"/>
                    </a:lnTo>
                    <a:lnTo>
                      <a:pt x="3881" y="1297"/>
                    </a:lnTo>
                    <a:lnTo>
                      <a:pt x="3795" y="1143"/>
                    </a:lnTo>
                    <a:lnTo>
                      <a:pt x="3708" y="999"/>
                    </a:lnTo>
                    <a:lnTo>
                      <a:pt x="3622" y="855"/>
                    </a:lnTo>
                    <a:lnTo>
                      <a:pt x="3516" y="730"/>
                    </a:lnTo>
                    <a:lnTo>
                      <a:pt x="3401" y="615"/>
                    </a:lnTo>
                    <a:lnTo>
                      <a:pt x="3257" y="509"/>
                    </a:lnTo>
                    <a:lnTo>
                      <a:pt x="3094" y="413"/>
                    </a:lnTo>
                    <a:lnTo>
                      <a:pt x="2911" y="327"/>
                    </a:lnTo>
                    <a:lnTo>
                      <a:pt x="2709" y="250"/>
                    </a:lnTo>
                    <a:lnTo>
                      <a:pt x="2498" y="183"/>
                    </a:lnTo>
                    <a:lnTo>
                      <a:pt x="2268" y="125"/>
                    </a:lnTo>
                    <a:lnTo>
                      <a:pt x="2027" y="77"/>
                    </a:lnTo>
                    <a:lnTo>
                      <a:pt x="1768" y="39"/>
                    </a:lnTo>
                    <a:lnTo>
                      <a:pt x="1499" y="19"/>
                    </a:lnTo>
                    <a:lnTo>
                      <a:pt x="1220" y="0"/>
                    </a:lnTo>
                    <a:lnTo>
                      <a:pt x="923" y="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13" name="Google Shape;2610;p46">
                <a:extLst>
                  <a:ext uri="{FF2B5EF4-FFF2-40B4-BE49-F238E27FC236}">
                    <a16:creationId xmlns:a16="http://schemas.microsoft.com/office/drawing/2014/main" id="{0C678EAB-F156-548F-E5A4-10C978C217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0200" y="2216347"/>
                <a:ext cx="172520" cy="79847"/>
              </a:xfrm>
              <a:custGeom>
                <a:avLst/>
                <a:gdLst>
                  <a:gd name="T0" fmla="*/ 104074 w 4237"/>
                  <a:gd name="T1" fmla="*/ 0 h 1961"/>
                  <a:gd name="T2" fmla="*/ 96623 w 4237"/>
                  <a:gd name="T3" fmla="*/ 407 h 1961"/>
                  <a:gd name="T4" fmla="*/ 89578 w 4237"/>
                  <a:gd name="T5" fmla="*/ 1181 h 1961"/>
                  <a:gd name="T6" fmla="*/ 82575 w 4237"/>
                  <a:gd name="T7" fmla="*/ 1995 h 1961"/>
                  <a:gd name="T8" fmla="*/ 75531 w 4237"/>
                  <a:gd name="T9" fmla="*/ 3135 h 1961"/>
                  <a:gd name="T10" fmla="*/ 69260 w 4237"/>
                  <a:gd name="T11" fmla="*/ 4723 h 1961"/>
                  <a:gd name="T12" fmla="*/ 62990 w 4237"/>
                  <a:gd name="T13" fmla="*/ 6678 h 1961"/>
                  <a:gd name="T14" fmla="*/ 56760 w 4237"/>
                  <a:gd name="T15" fmla="*/ 8632 h 1961"/>
                  <a:gd name="T16" fmla="*/ 51263 w 4237"/>
                  <a:gd name="T17" fmla="*/ 10587 h 1961"/>
                  <a:gd name="T18" fmla="*/ 45807 w 4237"/>
                  <a:gd name="T19" fmla="*/ 12907 h 1961"/>
                  <a:gd name="T20" fmla="*/ 40717 w 4237"/>
                  <a:gd name="T21" fmla="*/ 15676 h 1961"/>
                  <a:gd name="T22" fmla="*/ 35628 w 4237"/>
                  <a:gd name="T23" fmla="*/ 18404 h 1961"/>
                  <a:gd name="T24" fmla="*/ 30945 w 4237"/>
                  <a:gd name="T25" fmla="*/ 21132 h 1961"/>
                  <a:gd name="T26" fmla="*/ 26629 w 4237"/>
                  <a:gd name="T27" fmla="*/ 23860 h 1961"/>
                  <a:gd name="T28" fmla="*/ 22720 w 4237"/>
                  <a:gd name="T29" fmla="*/ 26996 h 1961"/>
                  <a:gd name="T30" fmla="*/ 19178 w 4237"/>
                  <a:gd name="T31" fmla="*/ 30131 h 1961"/>
                  <a:gd name="T32" fmla="*/ 15676 w 4237"/>
                  <a:gd name="T33" fmla="*/ 33266 h 1961"/>
                  <a:gd name="T34" fmla="*/ 12541 w 4237"/>
                  <a:gd name="T35" fmla="*/ 36401 h 1961"/>
                  <a:gd name="T36" fmla="*/ 9813 w 4237"/>
                  <a:gd name="T37" fmla="*/ 39537 h 1961"/>
                  <a:gd name="T38" fmla="*/ 7451 w 4237"/>
                  <a:gd name="T39" fmla="*/ 43038 h 1961"/>
                  <a:gd name="T40" fmla="*/ 5130 w 4237"/>
                  <a:gd name="T41" fmla="*/ 46174 h 1961"/>
                  <a:gd name="T42" fmla="*/ 3542 w 4237"/>
                  <a:gd name="T43" fmla="*/ 49309 h 1961"/>
                  <a:gd name="T44" fmla="*/ 1995 w 4237"/>
                  <a:gd name="T45" fmla="*/ 52444 h 1961"/>
                  <a:gd name="T46" fmla="*/ 814 w 4237"/>
                  <a:gd name="T47" fmla="*/ 55579 h 1961"/>
                  <a:gd name="T48" fmla="*/ 41 w 4237"/>
                  <a:gd name="T49" fmla="*/ 58674 h 1961"/>
                  <a:gd name="T50" fmla="*/ 41 w 4237"/>
                  <a:gd name="T51" fmla="*/ 61443 h 1961"/>
                  <a:gd name="T52" fmla="*/ 814 w 4237"/>
                  <a:gd name="T53" fmla="*/ 64171 h 1961"/>
                  <a:gd name="T54" fmla="*/ 2362 w 4237"/>
                  <a:gd name="T55" fmla="*/ 66532 h 1961"/>
                  <a:gd name="T56" fmla="*/ 4316 w 4237"/>
                  <a:gd name="T57" fmla="*/ 68487 h 1961"/>
                  <a:gd name="T58" fmla="*/ 7451 w 4237"/>
                  <a:gd name="T59" fmla="*/ 70441 h 1961"/>
                  <a:gd name="T60" fmla="*/ 10994 w 4237"/>
                  <a:gd name="T61" fmla="*/ 71989 h 1961"/>
                  <a:gd name="T62" fmla="*/ 15269 w 4237"/>
                  <a:gd name="T63" fmla="*/ 73536 h 1961"/>
                  <a:gd name="T64" fmla="*/ 19992 w 4237"/>
                  <a:gd name="T65" fmla="*/ 74717 h 1961"/>
                  <a:gd name="T66" fmla="*/ 25448 w 4237"/>
                  <a:gd name="T67" fmla="*/ 75897 h 1961"/>
                  <a:gd name="T68" fmla="*/ 30945 w 4237"/>
                  <a:gd name="T69" fmla="*/ 77078 h 1961"/>
                  <a:gd name="T70" fmla="*/ 43038 w 4237"/>
                  <a:gd name="T71" fmla="*/ 78259 h 1961"/>
                  <a:gd name="T72" fmla="*/ 56353 w 4237"/>
                  <a:gd name="T73" fmla="*/ 79440 h 1961"/>
                  <a:gd name="T74" fmla="*/ 70441 w 4237"/>
                  <a:gd name="T75" fmla="*/ 79806 h 1961"/>
                  <a:gd name="T76" fmla="*/ 97803 w 4237"/>
                  <a:gd name="T77" fmla="*/ 79806 h 1961"/>
                  <a:gd name="T78" fmla="*/ 121664 w 4237"/>
                  <a:gd name="T79" fmla="*/ 78625 h 1961"/>
                  <a:gd name="T80" fmla="*/ 138887 w 4237"/>
                  <a:gd name="T81" fmla="*/ 77852 h 1961"/>
                  <a:gd name="T82" fmla="*/ 145158 w 4237"/>
                  <a:gd name="T83" fmla="*/ 77485 h 1961"/>
                  <a:gd name="T84" fmla="*/ 172520 w 4237"/>
                  <a:gd name="T85" fmla="*/ 10179 h 1961"/>
                  <a:gd name="T86" fmla="*/ 163114 w 4237"/>
                  <a:gd name="T87" fmla="*/ 7451 h 1961"/>
                  <a:gd name="T88" fmla="*/ 154156 w 4237"/>
                  <a:gd name="T89" fmla="*/ 5090 h 1961"/>
                  <a:gd name="T90" fmla="*/ 145158 w 4237"/>
                  <a:gd name="T91" fmla="*/ 3135 h 1961"/>
                  <a:gd name="T92" fmla="*/ 136526 w 4237"/>
                  <a:gd name="T93" fmla="*/ 1995 h 1961"/>
                  <a:gd name="T94" fmla="*/ 128301 w 4237"/>
                  <a:gd name="T95" fmla="*/ 814 h 1961"/>
                  <a:gd name="T96" fmla="*/ 120117 w 4237"/>
                  <a:gd name="T97" fmla="*/ 0 h 1961"/>
                  <a:gd name="T98" fmla="*/ 104074 w 4237"/>
                  <a:gd name="T99" fmla="*/ 0 h 196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4237" h="1961" extrusionOk="0">
                    <a:moveTo>
                      <a:pt x="2556" y="0"/>
                    </a:moveTo>
                    <a:lnTo>
                      <a:pt x="2373" y="10"/>
                    </a:lnTo>
                    <a:lnTo>
                      <a:pt x="2200" y="29"/>
                    </a:lnTo>
                    <a:lnTo>
                      <a:pt x="2028" y="49"/>
                    </a:lnTo>
                    <a:lnTo>
                      <a:pt x="1855" y="77"/>
                    </a:lnTo>
                    <a:lnTo>
                      <a:pt x="1701" y="116"/>
                    </a:lnTo>
                    <a:lnTo>
                      <a:pt x="1547" y="164"/>
                    </a:lnTo>
                    <a:lnTo>
                      <a:pt x="1394" y="212"/>
                    </a:lnTo>
                    <a:lnTo>
                      <a:pt x="1259" y="260"/>
                    </a:lnTo>
                    <a:lnTo>
                      <a:pt x="1125" y="317"/>
                    </a:lnTo>
                    <a:lnTo>
                      <a:pt x="1000" y="385"/>
                    </a:lnTo>
                    <a:lnTo>
                      <a:pt x="875" y="452"/>
                    </a:lnTo>
                    <a:lnTo>
                      <a:pt x="760" y="519"/>
                    </a:lnTo>
                    <a:lnTo>
                      <a:pt x="654" y="586"/>
                    </a:lnTo>
                    <a:lnTo>
                      <a:pt x="558" y="663"/>
                    </a:lnTo>
                    <a:lnTo>
                      <a:pt x="471" y="740"/>
                    </a:lnTo>
                    <a:lnTo>
                      <a:pt x="385" y="817"/>
                    </a:lnTo>
                    <a:lnTo>
                      <a:pt x="308" y="894"/>
                    </a:lnTo>
                    <a:lnTo>
                      <a:pt x="241" y="971"/>
                    </a:lnTo>
                    <a:lnTo>
                      <a:pt x="183" y="1057"/>
                    </a:lnTo>
                    <a:lnTo>
                      <a:pt x="126" y="1134"/>
                    </a:lnTo>
                    <a:lnTo>
                      <a:pt x="87" y="1211"/>
                    </a:lnTo>
                    <a:lnTo>
                      <a:pt x="49" y="1288"/>
                    </a:lnTo>
                    <a:lnTo>
                      <a:pt x="20" y="1365"/>
                    </a:lnTo>
                    <a:lnTo>
                      <a:pt x="1" y="1441"/>
                    </a:lnTo>
                    <a:lnTo>
                      <a:pt x="1" y="1509"/>
                    </a:lnTo>
                    <a:lnTo>
                      <a:pt x="20" y="1576"/>
                    </a:lnTo>
                    <a:lnTo>
                      <a:pt x="58" y="1634"/>
                    </a:lnTo>
                    <a:lnTo>
                      <a:pt x="106" y="1682"/>
                    </a:lnTo>
                    <a:lnTo>
                      <a:pt x="183" y="1730"/>
                    </a:lnTo>
                    <a:lnTo>
                      <a:pt x="270" y="1768"/>
                    </a:lnTo>
                    <a:lnTo>
                      <a:pt x="375" y="1806"/>
                    </a:lnTo>
                    <a:lnTo>
                      <a:pt x="491" y="1835"/>
                    </a:lnTo>
                    <a:lnTo>
                      <a:pt x="625" y="1864"/>
                    </a:lnTo>
                    <a:lnTo>
                      <a:pt x="760" y="1893"/>
                    </a:lnTo>
                    <a:lnTo>
                      <a:pt x="1057" y="1922"/>
                    </a:lnTo>
                    <a:lnTo>
                      <a:pt x="1384" y="1951"/>
                    </a:lnTo>
                    <a:lnTo>
                      <a:pt x="1730" y="1960"/>
                    </a:lnTo>
                    <a:lnTo>
                      <a:pt x="2402" y="1960"/>
                    </a:lnTo>
                    <a:lnTo>
                      <a:pt x="2988" y="1931"/>
                    </a:lnTo>
                    <a:lnTo>
                      <a:pt x="3411" y="1912"/>
                    </a:lnTo>
                    <a:lnTo>
                      <a:pt x="3565" y="1903"/>
                    </a:lnTo>
                    <a:lnTo>
                      <a:pt x="4237" y="250"/>
                    </a:lnTo>
                    <a:lnTo>
                      <a:pt x="4006" y="183"/>
                    </a:lnTo>
                    <a:lnTo>
                      <a:pt x="3786" y="125"/>
                    </a:lnTo>
                    <a:lnTo>
                      <a:pt x="3565" y="77"/>
                    </a:lnTo>
                    <a:lnTo>
                      <a:pt x="3353" y="49"/>
                    </a:lnTo>
                    <a:lnTo>
                      <a:pt x="3151" y="20"/>
                    </a:lnTo>
                    <a:lnTo>
                      <a:pt x="2950" y="0"/>
                    </a:lnTo>
                    <a:lnTo>
                      <a:pt x="2556" y="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14" name="Google Shape;2611;p46">
                <a:extLst>
                  <a:ext uri="{FF2B5EF4-FFF2-40B4-BE49-F238E27FC236}">
                    <a16:creationId xmlns:a16="http://schemas.microsoft.com/office/drawing/2014/main" id="{FBEBB590-86CB-C365-1A6F-CA3BD9AEFD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1600" y="2168220"/>
                <a:ext cx="558196" cy="368901"/>
              </a:xfrm>
              <a:custGeom>
                <a:avLst/>
                <a:gdLst>
                  <a:gd name="T0" fmla="*/ 510475 w 13709"/>
                  <a:gd name="T1" fmla="*/ 41 h 9060"/>
                  <a:gd name="T2" fmla="*/ 209695 w 13709"/>
                  <a:gd name="T3" fmla="*/ 111118 h 9060"/>
                  <a:gd name="T4" fmla="*/ 49716 w 13709"/>
                  <a:gd name="T5" fmla="*/ 42672 h 9060"/>
                  <a:gd name="T6" fmla="*/ 3542 w 13709"/>
                  <a:gd name="T7" fmla="*/ 221422 h 9060"/>
                  <a:gd name="T8" fmla="*/ 1995 w 13709"/>
                  <a:gd name="T9" fmla="*/ 229647 h 9060"/>
                  <a:gd name="T10" fmla="*/ 407 w 13709"/>
                  <a:gd name="T11" fmla="*/ 237831 h 9060"/>
                  <a:gd name="T12" fmla="*/ 41 w 13709"/>
                  <a:gd name="T13" fmla="*/ 246463 h 9060"/>
                  <a:gd name="T14" fmla="*/ 41 w 13709"/>
                  <a:gd name="T15" fmla="*/ 254688 h 9060"/>
                  <a:gd name="T16" fmla="*/ 407 w 13709"/>
                  <a:gd name="T17" fmla="*/ 262873 h 9060"/>
                  <a:gd name="T18" fmla="*/ 1588 w 13709"/>
                  <a:gd name="T19" fmla="*/ 270690 h 9060"/>
                  <a:gd name="T20" fmla="*/ 3176 w 13709"/>
                  <a:gd name="T21" fmla="*/ 278915 h 9060"/>
                  <a:gd name="T22" fmla="*/ 5497 w 13709"/>
                  <a:gd name="T23" fmla="*/ 286733 h 9060"/>
                  <a:gd name="T24" fmla="*/ 8266 w 13709"/>
                  <a:gd name="T25" fmla="*/ 294551 h 9060"/>
                  <a:gd name="T26" fmla="*/ 11360 w 13709"/>
                  <a:gd name="T27" fmla="*/ 302002 h 9060"/>
                  <a:gd name="T28" fmla="*/ 15310 w 13709"/>
                  <a:gd name="T29" fmla="*/ 309046 h 9060"/>
                  <a:gd name="T30" fmla="*/ 19585 w 13709"/>
                  <a:gd name="T31" fmla="*/ 316090 h 9060"/>
                  <a:gd name="T32" fmla="*/ 24268 w 13709"/>
                  <a:gd name="T33" fmla="*/ 322727 h 9060"/>
                  <a:gd name="T34" fmla="*/ 29764 w 13709"/>
                  <a:gd name="T35" fmla="*/ 329364 h 9060"/>
                  <a:gd name="T36" fmla="*/ 35221 w 13709"/>
                  <a:gd name="T37" fmla="*/ 335228 h 9060"/>
                  <a:gd name="T38" fmla="*/ 41491 w 13709"/>
                  <a:gd name="T39" fmla="*/ 341132 h 9060"/>
                  <a:gd name="T40" fmla="*/ 45807 w 13709"/>
                  <a:gd name="T41" fmla="*/ 344226 h 9060"/>
                  <a:gd name="T42" fmla="*/ 50083 w 13709"/>
                  <a:gd name="T43" fmla="*/ 347361 h 9060"/>
                  <a:gd name="T44" fmla="*/ 54399 w 13709"/>
                  <a:gd name="T45" fmla="*/ 350497 h 9060"/>
                  <a:gd name="T46" fmla="*/ 59081 w 13709"/>
                  <a:gd name="T47" fmla="*/ 353225 h 9060"/>
                  <a:gd name="T48" fmla="*/ 68080 w 13709"/>
                  <a:gd name="T49" fmla="*/ 357948 h 9060"/>
                  <a:gd name="T50" fmla="*/ 77893 w 13709"/>
                  <a:gd name="T51" fmla="*/ 361857 h 9060"/>
                  <a:gd name="T52" fmla="*/ 87665 w 13709"/>
                  <a:gd name="T53" fmla="*/ 364992 h 9060"/>
                  <a:gd name="T54" fmla="*/ 97437 w 13709"/>
                  <a:gd name="T55" fmla="*/ 367313 h 9060"/>
                  <a:gd name="T56" fmla="*/ 107616 w 13709"/>
                  <a:gd name="T57" fmla="*/ 368494 h 9060"/>
                  <a:gd name="T58" fmla="*/ 117755 w 13709"/>
                  <a:gd name="T59" fmla="*/ 368901 h 9060"/>
                  <a:gd name="T60" fmla="*/ 124799 w 13709"/>
                  <a:gd name="T61" fmla="*/ 368901 h 9060"/>
                  <a:gd name="T62" fmla="*/ 132250 w 13709"/>
                  <a:gd name="T63" fmla="*/ 368087 h 9060"/>
                  <a:gd name="T64" fmla="*/ 138887 w 13709"/>
                  <a:gd name="T65" fmla="*/ 366947 h 9060"/>
                  <a:gd name="T66" fmla="*/ 145931 w 13709"/>
                  <a:gd name="T67" fmla="*/ 365359 h 9060"/>
                  <a:gd name="T68" fmla="*/ 152976 w 13709"/>
                  <a:gd name="T69" fmla="*/ 363811 h 9060"/>
                  <a:gd name="T70" fmla="*/ 159613 w 13709"/>
                  <a:gd name="T71" fmla="*/ 361450 h 9060"/>
                  <a:gd name="T72" fmla="*/ 166657 w 13709"/>
                  <a:gd name="T73" fmla="*/ 358314 h 9060"/>
                  <a:gd name="T74" fmla="*/ 172927 w 13709"/>
                  <a:gd name="T75" fmla="*/ 355179 h 9060"/>
                  <a:gd name="T76" fmla="*/ 558196 w 13709"/>
                  <a:gd name="T77" fmla="*/ 151429 h 9060"/>
                  <a:gd name="T78" fmla="*/ 555061 w 13709"/>
                  <a:gd name="T79" fmla="*/ 141616 h 9060"/>
                  <a:gd name="T80" fmla="*/ 515931 w 13709"/>
                  <a:gd name="T81" fmla="*/ 18038 h 9060"/>
                  <a:gd name="T82" fmla="*/ 510475 w 13709"/>
                  <a:gd name="T83" fmla="*/ 41 h 906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3709" h="9060" extrusionOk="0">
                    <a:moveTo>
                      <a:pt x="12537" y="1"/>
                    </a:moveTo>
                    <a:lnTo>
                      <a:pt x="5150" y="2729"/>
                    </a:lnTo>
                    <a:lnTo>
                      <a:pt x="1221" y="1048"/>
                    </a:lnTo>
                    <a:lnTo>
                      <a:pt x="87" y="5438"/>
                    </a:lnTo>
                    <a:lnTo>
                      <a:pt x="49" y="5640"/>
                    </a:lnTo>
                    <a:lnTo>
                      <a:pt x="10" y="5841"/>
                    </a:lnTo>
                    <a:lnTo>
                      <a:pt x="1" y="6053"/>
                    </a:lnTo>
                    <a:lnTo>
                      <a:pt x="1" y="6255"/>
                    </a:lnTo>
                    <a:lnTo>
                      <a:pt x="10" y="6456"/>
                    </a:lnTo>
                    <a:lnTo>
                      <a:pt x="39" y="6648"/>
                    </a:lnTo>
                    <a:lnTo>
                      <a:pt x="78" y="6850"/>
                    </a:lnTo>
                    <a:lnTo>
                      <a:pt x="135" y="7042"/>
                    </a:lnTo>
                    <a:lnTo>
                      <a:pt x="203" y="7234"/>
                    </a:lnTo>
                    <a:lnTo>
                      <a:pt x="279" y="7417"/>
                    </a:lnTo>
                    <a:lnTo>
                      <a:pt x="376" y="7590"/>
                    </a:lnTo>
                    <a:lnTo>
                      <a:pt x="481" y="7763"/>
                    </a:lnTo>
                    <a:lnTo>
                      <a:pt x="596" y="7926"/>
                    </a:lnTo>
                    <a:lnTo>
                      <a:pt x="731" y="8089"/>
                    </a:lnTo>
                    <a:lnTo>
                      <a:pt x="865" y="8233"/>
                    </a:lnTo>
                    <a:lnTo>
                      <a:pt x="1019" y="8378"/>
                    </a:lnTo>
                    <a:lnTo>
                      <a:pt x="1125" y="8454"/>
                    </a:lnTo>
                    <a:lnTo>
                      <a:pt x="1230" y="8531"/>
                    </a:lnTo>
                    <a:lnTo>
                      <a:pt x="1336" y="8608"/>
                    </a:lnTo>
                    <a:lnTo>
                      <a:pt x="1451" y="8675"/>
                    </a:lnTo>
                    <a:lnTo>
                      <a:pt x="1672" y="8791"/>
                    </a:lnTo>
                    <a:lnTo>
                      <a:pt x="1913" y="8887"/>
                    </a:lnTo>
                    <a:lnTo>
                      <a:pt x="2153" y="8964"/>
                    </a:lnTo>
                    <a:lnTo>
                      <a:pt x="2393" y="9021"/>
                    </a:lnTo>
                    <a:lnTo>
                      <a:pt x="2643" y="9050"/>
                    </a:lnTo>
                    <a:lnTo>
                      <a:pt x="2892" y="9060"/>
                    </a:lnTo>
                    <a:lnTo>
                      <a:pt x="3065" y="9060"/>
                    </a:lnTo>
                    <a:lnTo>
                      <a:pt x="3248" y="9040"/>
                    </a:lnTo>
                    <a:lnTo>
                      <a:pt x="3411" y="9012"/>
                    </a:lnTo>
                    <a:lnTo>
                      <a:pt x="3584" y="8973"/>
                    </a:lnTo>
                    <a:lnTo>
                      <a:pt x="3757" y="8935"/>
                    </a:lnTo>
                    <a:lnTo>
                      <a:pt x="3920" y="8877"/>
                    </a:lnTo>
                    <a:lnTo>
                      <a:pt x="4093" y="8800"/>
                    </a:lnTo>
                    <a:lnTo>
                      <a:pt x="4247" y="8723"/>
                    </a:lnTo>
                    <a:lnTo>
                      <a:pt x="13709" y="3719"/>
                    </a:lnTo>
                    <a:lnTo>
                      <a:pt x="13632" y="3478"/>
                    </a:lnTo>
                    <a:lnTo>
                      <a:pt x="12671" y="443"/>
                    </a:lnTo>
                    <a:lnTo>
                      <a:pt x="12537" y="1"/>
                    </a:lnTo>
                    <a:close/>
                  </a:path>
                </a:pathLst>
              </a:custGeom>
              <a:solidFill>
                <a:srgbClr val="8C9E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15" name="Google Shape;2612;p46">
                <a:extLst>
                  <a:ext uri="{FF2B5EF4-FFF2-40B4-BE49-F238E27FC236}">
                    <a16:creationId xmlns:a16="http://schemas.microsoft.com/office/drawing/2014/main" id="{AD7314DE-F0EA-2AAB-3E93-7C5A0C5AF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4915" y="1055475"/>
                <a:ext cx="444757" cy="515565"/>
              </a:xfrm>
              <a:custGeom>
                <a:avLst/>
                <a:gdLst>
                  <a:gd name="T0" fmla="*/ 140027 w 10923"/>
                  <a:gd name="T1" fmla="*/ 774 h 12662"/>
                  <a:gd name="T2" fmla="*/ 133390 w 10923"/>
                  <a:gd name="T3" fmla="*/ 3542 h 12662"/>
                  <a:gd name="T4" fmla="*/ 126346 w 10923"/>
                  <a:gd name="T5" fmla="*/ 9772 h 12662"/>
                  <a:gd name="T6" fmla="*/ 122437 w 10923"/>
                  <a:gd name="T7" fmla="*/ 17997 h 12662"/>
                  <a:gd name="T8" fmla="*/ 121664 w 10923"/>
                  <a:gd name="T9" fmla="*/ 25448 h 12662"/>
                  <a:gd name="T10" fmla="*/ 69260 w 10923"/>
                  <a:gd name="T11" fmla="*/ 17631 h 12662"/>
                  <a:gd name="T12" fmla="*/ 58674 w 10923"/>
                  <a:gd name="T13" fmla="*/ 10953 h 12662"/>
                  <a:gd name="T14" fmla="*/ 46947 w 10923"/>
                  <a:gd name="T15" fmla="*/ 10587 h 12662"/>
                  <a:gd name="T16" fmla="*/ 35628 w 10923"/>
                  <a:gd name="T17" fmla="*/ 16816 h 12662"/>
                  <a:gd name="T18" fmla="*/ 29357 w 10923"/>
                  <a:gd name="T19" fmla="*/ 27769 h 12662"/>
                  <a:gd name="T20" fmla="*/ 29764 w 10923"/>
                  <a:gd name="T21" fmla="*/ 40310 h 12662"/>
                  <a:gd name="T22" fmla="*/ 51630 w 10923"/>
                  <a:gd name="T23" fmla="*/ 122438 h 12662"/>
                  <a:gd name="T24" fmla="*/ 43038 w 10923"/>
                  <a:gd name="T25" fmla="*/ 118529 h 12662"/>
                  <a:gd name="T26" fmla="*/ 30905 w 10923"/>
                  <a:gd name="T27" fmla="*/ 117348 h 12662"/>
                  <a:gd name="T28" fmla="*/ 22313 w 10923"/>
                  <a:gd name="T29" fmla="*/ 119302 h 12662"/>
                  <a:gd name="T30" fmla="*/ 14088 w 10923"/>
                  <a:gd name="T31" fmla="*/ 123618 h 12662"/>
                  <a:gd name="T32" fmla="*/ 7451 w 10923"/>
                  <a:gd name="T33" fmla="*/ 129848 h 12662"/>
                  <a:gd name="T34" fmla="*/ 2769 w 10923"/>
                  <a:gd name="T35" fmla="*/ 137707 h 12662"/>
                  <a:gd name="T36" fmla="*/ 407 w 10923"/>
                  <a:gd name="T37" fmla="*/ 146298 h 12662"/>
                  <a:gd name="T38" fmla="*/ 407 w 10923"/>
                  <a:gd name="T39" fmla="*/ 155297 h 12662"/>
                  <a:gd name="T40" fmla="*/ 2769 w 10923"/>
                  <a:gd name="T41" fmla="*/ 163888 h 12662"/>
                  <a:gd name="T42" fmla="*/ 7044 w 10923"/>
                  <a:gd name="T43" fmla="*/ 171706 h 12662"/>
                  <a:gd name="T44" fmla="*/ 283597 w 10923"/>
                  <a:gd name="T45" fmla="*/ 498708 h 12662"/>
                  <a:gd name="T46" fmla="*/ 299640 w 10923"/>
                  <a:gd name="T47" fmla="*/ 508887 h 12662"/>
                  <a:gd name="T48" fmla="*/ 313728 w 10923"/>
                  <a:gd name="T49" fmla="*/ 514343 h 12662"/>
                  <a:gd name="T50" fmla="*/ 326228 w 10923"/>
                  <a:gd name="T51" fmla="*/ 515524 h 12662"/>
                  <a:gd name="T52" fmla="*/ 337589 w 10923"/>
                  <a:gd name="T53" fmla="*/ 513203 h 12662"/>
                  <a:gd name="T54" fmla="*/ 347361 w 10923"/>
                  <a:gd name="T55" fmla="*/ 508114 h 12662"/>
                  <a:gd name="T56" fmla="*/ 355952 w 10923"/>
                  <a:gd name="T57" fmla="*/ 499889 h 12662"/>
                  <a:gd name="T58" fmla="*/ 370040 w 10923"/>
                  <a:gd name="T59" fmla="*/ 478390 h 12662"/>
                  <a:gd name="T60" fmla="*/ 380586 w 10923"/>
                  <a:gd name="T61" fmla="*/ 452168 h 12662"/>
                  <a:gd name="T62" fmla="*/ 387264 w 10923"/>
                  <a:gd name="T63" fmla="*/ 433804 h 12662"/>
                  <a:gd name="T64" fmla="*/ 403673 w 10923"/>
                  <a:gd name="T65" fmla="*/ 404040 h 12662"/>
                  <a:gd name="T66" fmla="*/ 424805 w 10923"/>
                  <a:gd name="T67" fmla="*/ 375497 h 12662"/>
                  <a:gd name="T68" fmla="*/ 437713 w 10923"/>
                  <a:gd name="T69" fmla="*/ 359088 h 12662"/>
                  <a:gd name="T70" fmla="*/ 443169 w 10923"/>
                  <a:gd name="T71" fmla="*/ 345773 h 12662"/>
                  <a:gd name="T72" fmla="*/ 444757 w 10923"/>
                  <a:gd name="T73" fmla="*/ 331685 h 12662"/>
                  <a:gd name="T74" fmla="*/ 442395 w 10923"/>
                  <a:gd name="T75" fmla="*/ 318004 h 12662"/>
                  <a:gd name="T76" fmla="*/ 436532 w 10923"/>
                  <a:gd name="T77" fmla="*/ 304689 h 12662"/>
                  <a:gd name="T78" fmla="*/ 418942 w 10923"/>
                  <a:gd name="T79" fmla="*/ 284371 h 12662"/>
                  <a:gd name="T80" fmla="*/ 433030 w 10923"/>
                  <a:gd name="T81" fmla="*/ 233922 h 12662"/>
                  <a:gd name="T82" fmla="*/ 433030 w 10923"/>
                  <a:gd name="T83" fmla="*/ 214744 h 12662"/>
                  <a:gd name="T84" fmla="*/ 428714 w 10923"/>
                  <a:gd name="T85" fmla="*/ 196381 h 12662"/>
                  <a:gd name="T86" fmla="*/ 420123 w 10923"/>
                  <a:gd name="T87" fmla="*/ 179523 h 12662"/>
                  <a:gd name="T88" fmla="*/ 407582 w 10923"/>
                  <a:gd name="T89" fmla="*/ 165069 h 12662"/>
                  <a:gd name="T90" fmla="*/ 160793 w 10923"/>
                  <a:gd name="T91" fmla="*/ 3909 h 12662"/>
                  <a:gd name="T92" fmla="*/ 149433 w 10923"/>
                  <a:gd name="T93" fmla="*/ 0 h 12662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0923" h="12662" extrusionOk="0">
                    <a:moveTo>
                      <a:pt x="3574" y="0"/>
                    </a:moveTo>
                    <a:lnTo>
                      <a:pt x="3507" y="10"/>
                    </a:lnTo>
                    <a:lnTo>
                      <a:pt x="3439" y="19"/>
                    </a:lnTo>
                    <a:lnTo>
                      <a:pt x="3382" y="39"/>
                    </a:lnTo>
                    <a:lnTo>
                      <a:pt x="3334" y="58"/>
                    </a:lnTo>
                    <a:lnTo>
                      <a:pt x="3276" y="87"/>
                    </a:lnTo>
                    <a:lnTo>
                      <a:pt x="3228" y="116"/>
                    </a:lnTo>
                    <a:lnTo>
                      <a:pt x="3180" y="154"/>
                    </a:lnTo>
                    <a:lnTo>
                      <a:pt x="3103" y="240"/>
                    </a:lnTo>
                    <a:lnTo>
                      <a:pt x="3046" y="336"/>
                    </a:lnTo>
                    <a:lnTo>
                      <a:pt x="3026" y="384"/>
                    </a:lnTo>
                    <a:lnTo>
                      <a:pt x="3007" y="442"/>
                    </a:lnTo>
                    <a:lnTo>
                      <a:pt x="2998" y="500"/>
                    </a:lnTo>
                    <a:lnTo>
                      <a:pt x="2988" y="557"/>
                    </a:lnTo>
                    <a:lnTo>
                      <a:pt x="2988" y="625"/>
                    </a:lnTo>
                    <a:lnTo>
                      <a:pt x="2998" y="682"/>
                    </a:lnTo>
                    <a:lnTo>
                      <a:pt x="3238" y="2075"/>
                    </a:lnTo>
                    <a:lnTo>
                      <a:pt x="1701" y="433"/>
                    </a:lnTo>
                    <a:lnTo>
                      <a:pt x="1624" y="365"/>
                    </a:lnTo>
                    <a:lnTo>
                      <a:pt x="1537" y="308"/>
                    </a:lnTo>
                    <a:lnTo>
                      <a:pt x="1441" y="269"/>
                    </a:lnTo>
                    <a:lnTo>
                      <a:pt x="1345" y="250"/>
                    </a:lnTo>
                    <a:lnTo>
                      <a:pt x="1249" y="250"/>
                    </a:lnTo>
                    <a:lnTo>
                      <a:pt x="1153" y="260"/>
                    </a:lnTo>
                    <a:lnTo>
                      <a:pt x="1057" y="298"/>
                    </a:lnTo>
                    <a:lnTo>
                      <a:pt x="961" y="346"/>
                    </a:lnTo>
                    <a:lnTo>
                      <a:pt x="875" y="413"/>
                    </a:lnTo>
                    <a:lnTo>
                      <a:pt x="807" y="490"/>
                    </a:lnTo>
                    <a:lnTo>
                      <a:pt x="759" y="586"/>
                    </a:lnTo>
                    <a:lnTo>
                      <a:pt x="721" y="682"/>
                    </a:lnTo>
                    <a:lnTo>
                      <a:pt x="702" y="778"/>
                    </a:lnTo>
                    <a:lnTo>
                      <a:pt x="711" y="884"/>
                    </a:lnTo>
                    <a:lnTo>
                      <a:pt x="731" y="990"/>
                    </a:lnTo>
                    <a:lnTo>
                      <a:pt x="769" y="1095"/>
                    </a:lnTo>
                    <a:lnTo>
                      <a:pt x="2008" y="3468"/>
                    </a:lnTo>
                    <a:lnTo>
                      <a:pt x="1268" y="3007"/>
                    </a:lnTo>
                    <a:lnTo>
                      <a:pt x="1201" y="2969"/>
                    </a:lnTo>
                    <a:lnTo>
                      <a:pt x="1134" y="2940"/>
                    </a:lnTo>
                    <a:lnTo>
                      <a:pt x="1057" y="2911"/>
                    </a:lnTo>
                    <a:lnTo>
                      <a:pt x="980" y="2892"/>
                    </a:lnTo>
                    <a:lnTo>
                      <a:pt x="913" y="2882"/>
                    </a:lnTo>
                    <a:lnTo>
                      <a:pt x="759" y="2882"/>
                    </a:lnTo>
                    <a:lnTo>
                      <a:pt x="692" y="2892"/>
                    </a:lnTo>
                    <a:lnTo>
                      <a:pt x="615" y="2911"/>
                    </a:lnTo>
                    <a:lnTo>
                      <a:pt x="548" y="2930"/>
                    </a:lnTo>
                    <a:lnTo>
                      <a:pt x="481" y="2959"/>
                    </a:lnTo>
                    <a:lnTo>
                      <a:pt x="414" y="2988"/>
                    </a:lnTo>
                    <a:lnTo>
                      <a:pt x="346" y="3036"/>
                    </a:lnTo>
                    <a:lnTo>
                      <a:pt x="289" y="3084"/>
                    </a:lnTo>
                    <a:lnTo>
                      <a:pt x="231" y="3132"/>
                    </a:lnTo>
                    <a:lnTo>
                      <a:pt x="183" y="3189"/>
                    </a:lnTo>
                    <a:lnTo>
                      <a:pt x="135" y="3257"/>
                    </a:lnTo>
                    <a:lnTo>
                      <a:pt x="97" y="3314"/>
                    </a:lnTo>
                    <a:lnTo>
                      <a:pt x="68" y="3382"/>
                    </a:lnTo>
                    <a:lnTo>
                      <a:pt x="39" y="3458"/>
                    </a:lnTo>
                    <a:lnTo>
                      <a:pt x="20" y="3526"/>
                    </a:lnTo>
                    <a:lnTo>
                      <a:pt x="10" y="3593"/>
                    </a:lnTo>
                    <a:lnTo>
                      <a:pt x="0" y="3670"/>
                    </a:lnTo>
                    <a:lnTo>
                      <a:pt x="0" y="3737"/>
                    </a:lnTo>
                    <a:lnTo>
                      <a:pt x="10" y="3814"/>
                    </a:lnTo>
                    <a:lnTo>
                      <a:pt x="20" y="3881"/>
                    </a:lnTo>
                    <a:lnTo>
                      <a:pt x="39" y="3958"/>
                    </a:lnTo>
                    <a:lnTo>
                      <a:pt x="68" y="4025"/>
                    </a:lnTo>
                    <a:lnTo>
                      <a:pt x="97" y="4092"/>
                    </a:lnTo>
                    <a:lnTo>
                      <a:pt x="135" y="4150"/>
                    </a:lnTo>
                    <a:lnTo>
                      <a:pt x="173" y="4217"/>
                    </a:lnTo>
                    <a:lnTo>
                      <a:pt x="221" y="4275"/>
                    </a:lnTo>
                    <a:lnTo>
                      <a:pt x="2364" y="6561"/>
                    </a:lnTo>
                    <a:lnTo>
                      <a:pt x="6965" y="12248"/>
                    </a:lnTo>
                    <a:lnTo>
                      <a:pt x="7099" y="12344"/>
                    </a:lnTo>
                    <a:lnTo>
                      <a:pt x="7234" y="12421"/>
                    </a:lnTo>
                    <a:lnTo>
                      <a:pt x="7359" y="12498"/>
                    </a:lnTo>
                    <a:lnTo>
                      <a:pt x="7474" y="12546"/>
                    </a:lnTo>
                    <a:lnTo>
                      <a:pt x="7589" y="12594"/>
                    </a:lnTo>
                    <a:lnTo>
                      <a:pt x="7705" y="12632"/>
                    </a:lnTo>
                    <a:lnTo>
                      <a:pt x="7810" y="12652"/>
                    </a:lnTo>
                    <a:lnTo>
                      <a:pt x="7916" y="12661"/>
                    </a:lnTo>
                    <a:lnTo>
                      <a:pt x="8012" y="12661"/>
                    </a:lnTo>
                    <a:lnTo>
                      <a:pt x="8108" y="12652"/>
                    </a:lnTo>
                    <a:lnTo>
                      <a:pt x="8204" y="12632"/>
                    </a:lnTo>
                    <a:lnTo>
                      <a:pt x="8291" y="12604"/>
                    </a:lnTo>
                    <a:lnTo>
                      <a:pt x="8377" y="12565"/>
                    </a:lnTo>
                    <a:lnTo>
                      <a:pt x="8454" y="12527"/>
                    </a:lnTo>
                    <a:lnTo>
                      <a:pt x="8531" y="12479"/>
                    </a:lnTo>
                    <a:lnTo>
                      <a:pt x="8598" y="12411"/>
                    </a:lnTo>
                    <a:lnTo>
                      <a:pt x="8675" y="12354"/>
                    </a:lnTo>
                    <a:lnTo>
                      <a:pt x="8742" y="12277"/>
                    </a:lnTo>
                    <a:lnTo>
                      <a:pt x="8867" y="12123"/>
                    </a:lnTo>
                    <a:lnTo>
                      <a:pt x="8982" y="11941"/>
                    </a:lnTo>
                    <a:lnTo>
                      <a:pt x="9088" y="11749"/>
                    </a:lnTo>
                    <a:lnTo>
                      <a:pt x="9174" y="11537"/>
                    </a:lnTo>
                    <a:lnTo>
                      <a:pt x="9270" y="11326"/>
                    </a:lnTo>
                    <a:lnTo>
                      <a:pt x="9347" y="11105"/>
                    </a:lnTo>
                    <a:lnTo>
                      <a:pt x="9424" y="10884"/>
                    </a:lnTo>
                    <a:lnTo>
                      <a:pt x="9463" y="10769"/>
                    </a:lnTo>
                    <a:lnTo>
                      <a:pt x="9511" y="10654"/>
                    </a:lnTo>
                    <a:lnTo>
                      <a:pt x="9626" y="10404"/>
                    </a:lnTo>
                    <a:lnTo>
                      <a:pt x="9760" y="10164"/>
                    </a:lnTo>
                    <a:lnTo>
                      <a:pt x="9914" y="9923"/>
                    </a:lnTo>
                    <a:lnTo>
                      <a:pt x="10087" y="9683"/>
                    </a:lnTo>
                    <a:lnTo>
                      <a:pt x="10260" y="9443"/>
                    </a:lnTo>
                    <a:lnTo>
                      <a:pt x="10433" y="9222"/>
                    </a:lnTo>
                    <a:lnTo>
                      <a:pt x="10606" y="9011"/>
                    </a:lnTo>
                    <a:lnTo>
                      <a:pt x="10683" y="8915"/>
                    </a:lnTo>
                    <a:lnTo>
                      <a:pt x="10750" y="8819"/>
                    </a:lnTo>
                    <a:lnTo>
                      <a:pt x="10807" y="8713"/>
                    </a:lnTo>
                    <a:lnTo>
                      <a:pt x="10846" y="8598"/>
                    </a:lnTo>
                    <a:lnTo>
                      <a:pt x="10884" y="8492"/>
                    </a:lnTo>
                    <a:lnTo>
                      <a:pt x="10903" y="8377"/>
                    </a:lnTo>
                    <a:lnTo>
                      <a:pt x="10913" y="8262"/>
                    </a:lnTo>
                    <a:lnTo>
                      <a:pt x="10923" y="8146"/>
                    </a:lnTo>
                    <a:lnTo>
                      <a:pt x="10913" y="8031"/>
                    </a:lnTo>
                    <a:lnTo>
                      <a:pt x="10894" y="7916"/>
                    </a:lnTo>
                    <a:lnTo>
                      <a:pt x="10865" y="7810"/>
                    </a:lnTo>
                    <a:lnTo>
                      <a:pt x="10827" y="7695"/>
                    </a:lnTo>
                    <a:lnTo>
                      <a:pt x="10779" y="7589"/>
                    </a:lnTo>
                    <a:lnTo>
                      <a:pt x="10721" y="7483"/>
                    </a:lnTo>
                    <a:lnTo>
                      <a:pt x="10654" y="7387"/>
                    </a:lnTo>
                    <a:lnTo>
                      <a:pt x="10577" y="7291"/>
                    </a:lnTo>
                    <a:lnTo>
                      <a:pt x="10289" y="6984"/>
                    </a:lnTo>
                    <a:lnTo>
                      <a:pt x="10567" y="6062"/>
                    </a:lnTo>
                    <a:lnTo>
                      <a:pt x="10606" y="5908"/>
                    </a:lnTo>
                    <a:lnTo>
                      <a:pt x="10635" y="5745"/>
                    </a:lnTo>
                    <a:lnTo>
                      <a:pt x="10654" y="5591"/>
                    </a:lnTo>
                    <a:lnTo>
                      <a:pt x="10654" y="5428"/>
                    </a:lnTo>
                    <a:lnTo>
                      <a:pt x="10635" y="5274"/>
                    </a:lnTo>
                    <a:lnTo>
                      <a:pt x="10615" y="5120"/>
                    </a:lnTo>
                    <a:lnTo>
                      <a:pt x="10577" y="4967"/>
                    </a:lnTo>
                    <a:lnTo>
                      <a:pt x="10529" y="4823"/>
                    </a:lnTo>
                    <a:lnTo>
                      <a:pt x="10471" y="4678"/>
                    </a:lnTo>
                    <a:lnTo>
                      <a:pt x="10404" y="4544"/>
                    </a:lnTo>
                    <a:lnTo>
                      <a:pt x="10318" y="4409"/>
                    </a:lnTo>
                    <a:lnTo>
                      <a:pt x="10231" y="4285"/>
                    </a:lnTo>
                    <a:lnTo>
                      <a:pt x="10125" y="4169"/>
                    </a:lnTo>
                    <a:lnTo>
                      <a:pt x="10010" y="4054"/>
                    </a:lnTo>
                    <a:lnTo>
                      <a:pt x="9895" y="3948"/>
                    </a:lnTo>
                    <a:lnTo>
                      <a:pt x="9760" y="3862"/>
                    </a:lnTo>
                    <a:lnTo>
                      <a:pt x="3949" y="96"/>
                    </a:lnTo>
                    <a:lnTo>
                      <a:pt x="3862" y="48"/>
                    </a:lnTo>
                    <a:lnTo>
                      <a:pt x="3766" y="10"/>
                    </a:lnTo>
                    <a:lnTo>
                      <a:pt x="3670" y="0"/>
                    </a:lnTo>
                    <a:lnTo>
                      <a:pt x="35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16" name="Google Shape;2613;p46">
                <a:extLst>
                  <a:ext uri="{FF2B5EF4-FFF2-40B4-BE49-F238E27FC236}">
                    <a16:creationId xmlns:a16="http://schemas.microsoft.com/office/drawing/2014/main" id="{3F0AD1B1-8115-1F99-57CB-8B43418AC0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4915" y="1055475"/>
                <a:ext cx="444757" cy="515565"/>
              </a:xfrm>
              <a:custGeom>
                <a:avLst/>
                <a:gdLst>
                  <a:gd name="T0" fmla="*/ 8999 w 10923"/>
                  <a:gd name="T1" fmla="*/ 174067 h 12662"/>
                  <a:gd name="T2" fmla="*/ 3950 w 10923"/>
                  <a:gd name="T3" fmla="*/ 166616 h 12662"/>
                  <a:gd name="T4" fmla="*/ 814 w 10923"/>
                  <a:gd name="T5" fmla="*/ 158025 h 12662"/>
                  <a:gd name="T6" fmla="*/ 0 w 10923"/>
                  <a:gd name="T7" fmla="*/ 149433 h 12662"/>
                  <a:gd name="T8" fmla="*/ 1588 w 10923"/>
                  <a:gd name="T9" fmla="*/ 140801 h 12662"/>
                  <a:gd name="T10" fmla="*/ 5497 w 10923"/>
                  <a:gd name="T11" fmla="*/ 132617 h 12662"/>
                  <a:gd name="T12" fmla="*/ 7451 w 10923"/>
                  <a:gd name="T13" fmla="*/ 129848 h 12662"/>
                  <a:gd name="T14" fmla="*/ 14088 w 10923"/>
                  <a:gd name="T15" fmla="*/ 123618 h 12662"/>
                  <a:gd name="T16" fmla="*/ 22313 w 10923"/>
                  <a:gd name="T17" fmla="*/ 119302 h 12662"/>
                  <a:gd name="T18" fmla="*/ 30905 w 10923"/>
                  <a:gd name="T19" fmla="*/ 117348 h 12662"/>
                  <a:gd name="T20" fmla="*/ 39903 w 10923"/>
                  <a:gd name="T21" fmla="*/ 117755 h 12662"/>
                  <a:gd name="T22" fmla="*/ 48902 w 10923"/>
                  <a:gd name="T23" fmla="*/ 120890 h 12662"/>
                  <a:gd name="T24" fmla="*/ 31312 w 10923"/>
                  <a:gd name="T25" fmla="*/ 44586 h 12662"/>
                  <a:gd name="T26" fmla="*/ 28950 w 10923"/>
                  <a:gd name="T27" fmla="*/ 35994 h 12662"/>
                  <a:gd name="T28" fmla="*/ 30905 w 10923"/>
                  <a:gd name="T29" fmla="*/ 23860 h 12662"/>
                  <a:gd name="T30" fmla="*/ 39129 w 10923"/>
                  <a:gd name="T31" fmla="*/ 14088 h 12662"/>
                  <a:gd name="T32" fmla="*/ 43038 w 10923"/>
                  <a:gd name="T33" fmla="*/ 12134 h 12662"/>
                  <a:gd name="T34" fmla="*/ 54765 w 10923"/>
                  <a:gd name="T35" fmla="*/ 10179 h 12662"/>
                  <a:gd name="T36" fmla="*/ 66125 w 10923"/>
                  <a:gd name="T37" fmla="*/ 14862 h 12662"/>
                  <a:gd name="T38" fmla="*/ 122071 w 10923"/>
                  <a:gd name="T39" fmla="*/ 27769 h 12662"/>
                  <a:gd name="T40" fmla="*/ 121664 w 10923"/>
                  <a:gd name="T41" fmla="*/ 22680 h 12662"/>
                  <a:gd name="T42" fmla="*/ 123211 w 10923"/>
                  <a:gd name="T43" fmla="*/ 15636 h 12662"/>
                  <a:gd name="T44" fmla="*/ 129482 w 10923"/>
                  <a:gd name="T45" fmla="*/ 6270 h 12662"/>
                  <a:gd name="T46" fmla="*/ 135752 w 10923"/>
                  <a:gd name="T47" fmla="*/ 2362 h 12662"/>
                  <a:gd name="T48" fmla="*/ 142796 w 10923"/>
                  <a:gd name="T49" fmla="*/ 407 h 12662"/>
                  <a:gd name="T50" fmla="*/ 149433 w 10923"/>
                  <a:gd name="T51" fmla="*/ 0 h 12662"/>
                  <a:gd name="T52" fmla="*/ 160793 w 10923"/>
                  <a:gd name="T53" fmla="*/ 3909 h 12662"/>
                  <a:gd name="T54" fmla="*/ 402899 w 10923"/>
                  <a:gd name="T55" fmla="*/ 160753 h 12662"/>
                  <a:gd name="T56" fmla="*/ 416581 w 10923"/>
                  <a:gd name="T57" fmla="*/ 174474 h 12662"/>
                  <a:gd name="T58" fmla="*/ 426353 w 10923"/>
                  <a:gd name="T59" fmla="*/ 190476 h 12662"/>
                  <a:gd name="T60" fmla="*/ 432216 w 10923"/>
                  <a:gd name="T61" fmla="*/ 208474 h 12662"/>
                  <a:gd name="T62" fmla="*/ 433804 w 10923"/>
                  <a:gd name="T63" fmla="*/ 227652 h 12662"/>
                  <a:gd name="T64" fmla="*/ 430262 w 10923"/>
                  <a:gd name="T65" fmla="*/ 246829 h 12662"/>
                  <a:gd name="T66" fmla="*/ 430669 w 10923"/>
                  <a:gd name="T67" fmla="*/ 296871 h 12662"/>
                  <a:gd name="T68" fmla="*/ 438894 w 10923"/>
                  <a:gd name="T69" fmla="*/ 309005 h 12662"/>
                  <a:gd name="T70" fmla="*/ 443576 w 10923"/>
                  <a:gd name="T71" fmla="*/ 322320 h 12662"/>
                  <a:gd name="T72" fmla="*/ 444350 w 10923"/>
                  <a:gd name="T73" fmla="*/ 336408 h 12662"/>
                  <a:gd name="T74" fmla="*/ 441622 w 10923"/>
                  <a:gd name="T75" fmla="*/ 350089 h 12662"/>
                  <a:gd name="T76" fmla="*/ 434985 w 10923"/>
                  <a:gd name="T77" fmla="*/ 362997 h 12662"/>
                  <a:gd name="T78" fmla="*/ 424805 w 10923"/>
                  <a:gd name="T79" fmla="*/ 375497 h 12662"/>
                  <a:gd name="T80" fmla="*/ 403673 w 10923"/>
                  <a:gd name="T81" fmla="*/ 404040 h 12662"/>
                  <a:gd name="T82" fmla="*/ 387264 w 10923"/>
                  <a:gd name="T83" fmla="*/ 433804 h 12662"/>
                  <a:gd name="T84" fmla="*/ 383722 w 10923"/>
                  <a:gd name="T85" fmla="*/ 443169 h 12662"/>
                  <a:gd name="T86" fmla="*/ 373542 w 10923"/>
                  <a:gd name="T87" fmla="*/ 469758 h 12662"/>
                  <a:gd name="T88" fmla="*/ 361042 w 10923"/>
                  <a:gd name="T89" fmla="*/ 493618 h 12662"/>
                  <a:gd name="T90" fmla="*/ 350089 w 10923"/>
                  <a:gd name="T91" fmla="*/ 505345 h 12662"/>
                  <a:gd name="T92" fmla="*/ 341090 w 10923"/>
                  <a:gd name="T93" fmla="*/ 511615 h 12662"/>
                  <a:gd name="T94" fmla="*/ 330137 w 10923"/>
                  <a:gd name="T95" fmla="*/ 515158 h 12662"/>
                  <a:gd name="T96" fmla="*/ 318003 w 10923"/>
                  <a:gd name="T97" fmla="*/ 515158 h 12662"/>
                  <a:gd name="T98" fmla="*/ 304322 w 10923"/>
                  <a:gd name="T99" fmla="*/ 510842 h 12662"/>
                  <a:gd name="T100" fmla="*/ 289053 w 10923"/>
                  <a:gd name="T101" fmla="*/ 502617 h 1266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0923" h="12662" fill="none" extrusionOk="0">
                    <a:moveTo>
                      <a:pt x="2364" y="6561"/>
                    </a:moveTo>
                    <a:lnTo>
                      <a:pt x="221" y="4275"/>
                    </a:lnTo>
                    <a:lnTo>
                      <a:pt x="173" y="4217"/>
                    </a:lnTo>
                    <a:lnTo>
                      <a:pt x="135" y="4150"/>
                    </a:lnTo>
                    <a:lnTo>
                      <a:pt x="97" y="4092"/>
                    </a:lnTo>
                    <a:lnTo>
                      <a:pt x="68" y="4025"/>
                    </a:lnTo>
                    <a:lnTo>
                      <a:pt x="39" y="3958"/>
                    </a:lnTo>
                    <a:lnTo>
                      <a:pt x="20" y="3881"/>
                    </a:lnTo>
                    <a:lnTo>
                      <a:pt x="10" y="3814"/>
                    </a:lnTo>
                    <a:lnTo>
                      <a:pt x="0" y="3737"/>
                    </a:lnTo>
                    <a:lnTo>
                      <a:pt x="0" y="3670"/>
                    </a:lnTo>
                    <a:lnTo>
                      <a:pt x="10" y="3593"/>
                    </a:lnTo>
                    <a:lnTo>
                      <a:pt x="20" y="3526"/>
                    </a:lnTo>
                    <a:lnTo>
                      <a:pt x="39" y="3458"/>
                    </a:lnTo>
                    <a:lnTo>
                      <a:pt x="68" y="3382"/>
                    </a:lnTo>
                    <a:lnTo>
                      <a:pt x="97" y="3314"/>
                    </a:lnTo>
                    <a:lnTo>
                      <a:pt x="135" y="3257"/>
                    </a:lnTo>
                    <a:lnTo>
                      <a:pt x="183" y="3189"/>
                    </a:lnTo>
                    <a:lnTo>
                      <a:pt x="231" y="3132"/>
                    </a:lnTo>
                    <a:lnTo>
                      <a:pt x="289" y="3084"/>
                    </a:lnTo>
                    <a:lnTo>
                      <a:pt x="346" y="3036"/>
                    </a:lnTo>
                    <a:lnTo>
                      <a:pt x="414" y="2988"/>
                    </a:lnTo>
                    <a:lnTo>
                      <a:pt x="481" y="2959"/>
                    </a:lnTo>
                    <a:lnTo>
                      <a:pt x="548" y="2930"/>
                    </a:lnTo>
                    <a:lnTo>
                      <a:pt x="615" y="2911"/>
                    </a:lnTo>
                    <a:lnTo>
                      <a:pt x="692" y="2892"/>
                    </a:lnTo>
                    <a:lnTo>
                      <a:pt x="759" y="2882"/>
                    </a:lnTo>
                    <a:lnTo>
                      <a:pt x="836" y="2882"/>
                    </a:lnTo>
                    <a:lnTo>
                      <a:pt x="913" y="2882"/>
                    </a:lnTo>
                    <a:lnTo>
                      <a:pt x="980" y="2892"/>
                    </a:lnTo>
                    <a:lnTo>
                      <a:pt x="1057" y="2911"/>
                    </a:lnTo>
                    <a:lnTo>
                      <a:pt x="1134" y="2940"/>
                    </a:lnTo>
                    <a:lnTo>
                      <a:pt x="1201" y="2969"/>
                    </a:lnTo>
                    <a:lnTo>
                      <a:pt x="1268" y="3007"/>
                    </a:lnTo>
                    <a:lnTo>
                      <a:pt x="2008" y="3468"/>
                    </a:lnTo>
                    <a:lnTo>
                      <a:pt x="769" y="1095"/>
                    </a:lnTo>
                    <a:lnTo>
                      <a:pt x="731" y="990"/>
                    </a:lnTo>
                    <a:lnTo>
                      <a:pt x="711" y="884"/>
                    </a:lnTo>
                    <a:lnTo>
                      <a:pt x="702" y="778"/>
                    </a:lnTo>
                    <a:lnTo>
                      <a:pt x="721" y="682"/>
                    </a:lnTo>
                    <a:lnTo>
                      <a:pt x="759" y="586"/>
                    </a:lnTo>
                    <a:lnTo>
                      <a:pt x="807" y="490"/>
                    </a:lnTo>
                    <a:lnTo>
                      <a:pt x="875" y="413"/>
                    </a:lnTo>
                    <a:lnTo>
                      <a:pt x="961" y="346"/>
                    </a:lnTo>
                    <a:lnTo>
                      <a:pt x="1057" y="298"/>
                    </a:lnTo>
                    <a:lnTo>
                      <a:pt x="1153" y="260"/>
                    </a:lnTo>
                    <a:lnTo>
                      <a:pt x="1249" y="250"/>
                    </a:lnTo>
                    <a:lnTo>
                      <a:pt x="1345" y="250"/>
                    </a:lnTo>
                    <a:lnTo>
                      <a:pt x="1441" y="269"/>
                    </a:lnTo>
                    <a:lnTo>
                      <a:pt x="1537" y="308"/>
                    </a:lnTo>
                    <a:lnTo>
                      <a:pt x="1624" y="365"/>
                    </a:lnTo>
                    <a:lnTo>
                      <a:pt x="1701" y="433"/>
                    </a:lnTo>
                    <a:lnTo>
                      <a:pt x="3238" y="2075"/>
                    </a:lnTo>
                    <a:lnTo>
                      <a:pt x="2998" y="682"/>
                    </a:lnTo>
                    <a:lnTo>
                      <a:pt x="2988" y="625"/>
                    </a:lnTo>
                    <a:lnTo>
                      <a:pt x="2988" y="557"/>
                    </a:lnTo>
                    <a:lnTo>
                      <a:pt x="2998" y="500"/>
                    </a:lnTo>
                    <a:lnTo>
                      <a:pt x="3007" y="442"/>
                    </a:lnTo>
                    <a:lnTo>
                      <a:pt x="3026" y="384"/>
                    </a:lnTo>
                    <a:lnTo>
                      <a:pt x="3046" y="336"/>
                    </a:lnTo>
                    <a:lnTo>
                      <a:pt x="3103" y="240"/>
                    </a:lnTo>
                    <a:lnTo>
                      <a:pt x="3180" y="154"/>
                    </a:lnTo>
                    <a:lnTo>
                      <a:pt x="3228" y="116"/>
                    </a:lnTo>
                    <a:lnTo>
                      <a:pt x="3276" y="87"/>
                    </a:lnTo>
                    <a:lnTo>
                      <a:pt x="3334" y="58"/>
                    </a:lnTo>
                    <a:lnTo>
                      <a:pt x="3382" y="39"/>
                    </a:lnTo>
                    <a:lnTo>
                      <a:pt x="3439" y="19"/>
                    </a:lnTo>
                    <a:lnTo>
                      <a:pt x="3507" y="10"/>
                    </a:lnTo>
                    <a:lnTo>
                      <a:pt x="3574" y="0"/>
                    </a:lnTo>
                    <a:lnTo>
                      <a:pt x="3670" y="0"/>
                    </a:lnTo>
                    <a:lnTo>
                      <a:pt x="3766" y="10"/>
                    </a:lnTo>
                    <a:lnTo>
                      <a:pt x="3862" y="48"/>
                    </a:lnTo>
                    <a:lnTo>
                      <a:pt x="3949" y="96"/>
                    </a:lnTo>
                    <a:lnTo>
                      <a:pt x="9760" y="3862"/>
                    </a:lnTo>
                    <a:lnTo>
                      <a:pt x="9895" y="3948"/>
                    </a:lnTo>
                    <a:lnTo>
                      <a:pt x="10010" y="4054"/>
                    </a:lnTo>
                    <a:lnTo>
                      <a:pt x="10125" y="4169"/>
                    </a:lnTo>
                    <a:lnTo>
                      <a:pt x="10231" y="4285"/>
                    </a:lnTo>
                    <a:lnTo>
                      <a:pt x="10318" y="4409"/>
                    </a:lnTo>
                    <a:lnTo>
                      <a:pt x="10404" y="4544"/>
                    </a:lnTo>
                    <a:lnTo>
                      <a:pt x="10471" y="4678"/>
                    </a:lnTo>
                    <a:lnTo>
                      <a:pt x="10529" y="4823"/>
                    </a:lnTo>
                    <a:lnTo>
                      <a:pt x="10577" y="4967"/>
                    </a:lnTo>
                    <a:lnTo>
                      <a:pt x="10615" y="5120"/>
                    </a:lnTo>
                    <a:lnTo>
                      <a:pt x="10635" y="5274"/>
                    </a:lnTo>
                    <a:lnTo>
                      <a:pt x="10654" y="5428"/>
                    </a:lnTo>
                    <a:lnTo>
                      <a:pt x="10654" y="5591"/>
                    </a:lnTo>
                    <a:lnTo>
                      <a:pt x="10635" y="5745"/>
                    </a:lnTo>
                    <a:lnTo>
                      <a:pt x="10606" y="5908"/>
                    </a:lnTo>
                    <a:lnTo>
                      <a:pt x="10567" y="6062"/>
                    </a:lnTo>
                    <a:lnTo>
                      <a:pt x="10289" y="6984"/>
                    </a:lnTo>
                    <a:lnTo>
                      <a:pt x="10577" y="7291"/>
                    </a:lnTo>
                    <a:lnTo>
                      <a:pt x="10654" y="7387"/>
                    </a:lnTo>
                    <a:lnTo>
                      <a:pt x="10721" y="7483"/>
                    </a:lnTo>
                    <a:lnTo>
                      <a:pt x="10779" y="7589"/>
                    </a:lnTo>
                    <a:lnTo>
                      <a:pt x="10827" y="7695"/>
                    </a:lnTo>
                    <a:lnTo>
                      <a:pt x="10865" y="7810"/>
                    </a:lnTo>
                    <a:lnTo>
                      <a:pt x="10894" y="7916"/>
                    </a:lnTo>
                    <a:lnTo>
                      <a:pt x="10913" y="8031"/>
                    </a:lnTo>
                    <a:lnTo>
                      <a:pt x="10923" y="8146"/>
                    </a:lnTo>
                    <a:lnTo>
                      <a:pt x="10913" y="8262"/>
                    </a:lnTo>
                    <a:lnTo>
                      <a:pt x="10903" y="8377"/>
                    </a:lnTo>
                    <a:lnTo>
                      <a:pt x="10884" y="8492"/>
                    </a:lnTo>
                    <a:lnTo>
                      <a:pt x="10846" y="8598"/>
                    </a:lnTo>
                    <a:lnTo>
                      <a:pt x="10807" y="8713"/>
                    </a:lnTo>
                    <a:lnTo>
                      <a:pt x="10750" y="8819"/>
                    </a:lnTo>
                    <a:lnTo>
                      <a:pt x="10683" y="8915"/>
                    </a:lnTo>
                    <a:lnTo>
                      <a:pt x="10606" y="9011"/>
                    </a:lnTo>
                    <a:lnTo>
                      <a:pt x="10433" y="9222"/>
                    </a:lnTo>
                    <a:lnTo>
                      <a:pt x="10260" y="9443"/>
                    </a:lnTo>
                    <a:lnTo>
                      <a:pt x="10087" y="9683"/>
                    </a:lnTo>
                    <a:lnTo>
                      <a:pt x="9914" y="9923"/>
                    </a:lnTo>
                    <a:lnTo>
                      <a:pt x="9760" y="10164"/>
                    </a:lnTo>
                    <a:lnTo>
                      <a:pt x="9626" y="10404"/>
                    </a:lnTo>
                    <a:lnTo>
                      <a:pt x="9511" y="10654"/>
                    </a:lnTo>
                    <a:lnTo>
                      <a:pt x="9463" y="10769"/>
                    </a:lnTo>
                    <a:lnTo>
                      <a:pt x="9424" y="10884"/>
                    </a:lnTo>
                    <a:lnTo>
                      <a:pt x="9347" y="11105"/>
                    </a:lnTo>
                    <a:lnTo>
                      <a:pt x="9270" y="11326"/>
                    </a:lnTo>
                    <a:lnTo>
                      <a:pt x="9174" y="11537"/>
                    </a:lnTo>
                    <a:lnTo>
                      <a:pt x="9088" y="11749"/>
                    </a:lnTo>
                    <a:lnTo>
                      <a:pt x="8982" y="11941"/>
                    </a:lnTo>
                    <a:lnTo>
                      <a:pt x="8867" y="12123"/>
                    </a:lnTo>
                    <a:lnTo>
                      <a:pt x="8742" y="12277"/>
                    </a:lnTo>
                    <a:lnTo>
                      <a:pt x="8675" y="12354"/>
                    </a:lnTo>
                    <a:lnTo>
                      <a:pt x="8598" y="12411"/>
                    </a:lnTo>
                    <a:lnTo>
                      <a:pt x="8531" y="12479"/>
                    </a:lnTo>
                    <a:lnTo>
                      <a:pt x="8454" y="12527"/>
                    </a:lnTo>
                    <a:lnTo>
                      <a:pt x="8377" y="12565"/>
                    </a:lnTo>
                    <a:lnTo>
                      <a:pt x="8291" y="12604"/>
                    </a:lnTo>
                    <a:lnTo>
                      <a:pt x="8204" y="12632"/>
                    </a:lnTo>
                    <a:lnTo>
                      <a:pt x="8108" y="12652"/>
                    </a:lnTo>
                    <a:lnTo>
                      <a:pt x="8012" y="12661"/>
                    </a:lnTo>
                    <a:lnTo>
                      <a:pt x="7916" y="12661"/>
                    </a:lnTo>
                    <a:lnTo>
                      <a:pt x="7810" y="12652"/>
                    </a:lnTo>
                    <a:lnTo>
                      <a:pt x="7705" y="12632"/>
                    </a:lnTo>
                    <a:lnTo>
                      <a:pt x="7589" y="12594"/>
                    </a:lnTo>
                    <a:lnTo>
                      <a:pt x="7474" y="12546"/>
                    </a:lnTo>
                    <a:lnTo>
                      <a:pt x="7359" y="12498"/>
                    </a:lnTo>
                    <a:lnTo>
                      <a:pt x="7234" y="12421"/>
                    </a:lnTo>
                    <a:lnTo>
                      <a:pt x="7099" y="12344"/>
                    </a:lnTo>
                    <a:lnTo>
                      <a:pt x="6965" y="1224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17" name="Google Shape;2614;p46">
                <a:extLst>
                  <a:ext uri="{FF2B5EF4-FFF2-40B4-BE49-F238E27FC236}">
                    <a16:creationId xmlns:a16="http://schemas.microsoft.com/office/drawing/2014/main" id="{0FCED64B-9DB4-0513-40DA-BBFE0400F9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6992" y="1474368"/>
                <a:ext cx="258597" cy="288687"/>
              </a:xfrm>
              <a:custGeom>
                <a:avLst/>
                <a:gdLst>
                  <a:gd name="T0" fmla="*/ 168611 w 6351"/>
                  <a:gd name="T1" fmla="*/ 30131 h 7090"/>
                  <a:gd name="T2" fmla="*/ 35994 w 6351"/>
                  <a:gd name="T3" fmla="*/ 115027 h 7090"/>
                  <a:gd name="T4" fmla="*/ 39130 w 6351"/>
                  <a:gd name="T5" fmla="*/ 133024 h 7090"/>
                  <a:gd name="T6" fmla="*/ 41898 w 6351"/>
                  <a:gd name="T7" fmla="*/ 159205 h 7090"/>
                  <a:gd name="T8" fmla="*/ 43038 w 6351"/>
                  <a:gd name="T9" fmla="*/ 184654 h 7090"/>
                  <a:gd name="T10" fmla="*/ 43038 w 6351"/>
                  <a:gd name="T11" fmla="*/ 199109 h 7090"/>
                  <a:gd name="T12" fmla="*/ 1181 w 6351"/>
                  <a:gd name="T13" fmla="*/ 216698 h 7090"/>
                  <a:gd name="T14" fmla="*/ 5130 w 6351"/>
                  <a:gd name="T15" fmla="*/ 225331 h 7090"/>
                  <a:gd name="T16" fmla="*/ 12134 w 6351"/>
                  <a:gd name="T17" fmla="*/ 237424 h 7090"/>
                  <a:gd name="T18" fmla="*/ 22720 w 6351"/>
                  <a:gd name="T19" fmla="*/ 251512 h 7090"/>
                  <a:gd name="T20" fmla="*/ 33673 w 6351"/>
                  <a:gd name="T21" fmla="*/ 262098 h 7090"/>
                  <a:gd name="T22" fmla="*/ 42265 w 6351"/>
                  <a:gd name="T23" fmla="*/ 268735 h 7090"/>
                  <a:gd name="T24" fmla="*/ 52444 w 6351"/>
                  <a:gd name="T25" fmla="*/ 275006 h 7090"/>
                  <a:gd name="T26" fmla="*/ 63397 w 6351"/>
                  <a:gd name="T27" fmla="*/ 280096 h 7090"/>
                  <a:gd name="T28" fmla="*/ 76305 w 6351"/>
                  <a:gd name="T29" fmla="*/ 284371 h 7090"/>
                  <a:gd name="T30" fmla="*/ 90393 w 6351"/>
                  <a:gd name="T31" fmla="*/ 287099 h 7090"/>
                  <a:gd name="T32" fmla="*/ 105621 w 6351"/>
                  <a:gd name="T33" fmla="*/ 288687 h 7090"/>
                  <a:gd name="T34" fmla="*/ 122845 w 6351"/>
                  <a:gd name="T35" fmla="*/ 288280 h 7090"/>
                  <a:gd name="T36" fmla="*/ 138887 w 6351"/>
                  <a:gd name="T37" fmla="*/ 286325 h 7090"/>
                  <a:gd name="T38" fmla="*/ 154157 w 6351"/>
                  <a:gd name="T39" fmla="*/ 282417 h 7090"/>
                  <a:gd name="T40" fmla="*/ 168611 w 6351"/>
                  <a:gd name="T41" fmla="*/ 277734 h 7090"/>
                  <a:gd name="T42" fmla="*/ 181926 w 6351"/>
                  <a:gd name="T43" fmla="*/ 271464 h 7090"/>
                  <a:gd name="T44" fmla="*/ 194426 w 6351"/>
                  <a:gd name="T45" fmla="*/ 264419 h 7090"/>
                  <a:gd name="T46" fmla="*/ 210835 w 6351"/>
                  <a:gd name="T47" fmla="*/ 252693 h 7090"/>
                  <a:gd name="T48" fmla="*/ 229240 w 6351"/>
                  <a:gd name="T49" fmla="*/ 236650 h 7090"/>
                  <a:gd name="T50" fmla="*/ 243328 w 6351"/>
                  <a:gd name="T51" fmla="*/ 221788 h 7090"/>
                  <a:gd name="T52" fmla="*/ 255828 w 6351"/>
                  <a:gd name="T53" fmla="*/ 205379 h 7090"/>
                  <a:gd name="T54" fmla="*/ 223743 w 6351"/>
                  <a:gd name="T55" fmla="*/ 190517 h 7090"/>
                  <a:gd name="T56" fmla="*/ 221015 w 6351"/>
                  <a:gd name="T57" fmla="*/ 145931 h 7090"/>
                  <a:gd name="T58" fmla="*/ 218287 w 6351"/>
                  <a:gd name="T59" fmla="*/ 80213 h 7090"/>
                  <a:gd name="T60" fmla="*/ 217879 w 6351"/>
                  <a:gd name="T61" fmla="*/ 41858 h 7090"/>
                  <a:gd name="T62" fmla="*/ 219060 w 6351"/>
                  <a:gd name="T63" fmla="*/ 16043 h 7090"/>
                  <a:gd name="T64" fmla="*/ 221422 w 6351"/>
                  <a:gd name="T65" fmla="*/ 2769 h 709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351" h="7090" extrusionOk="0">
                    <a:moveTo>
                      <a:pt x="5457" y="0"/>
                    </a:moveTo>
                    <a:lnTo>
                      <a:pt x="4141" y="740"/>
                    </a:lnTo>
                    <a:lnTo>
                      <a:pt x="827" y="2604"/>
                    </a:lnTo>
                    <a:lnTo>
                      <a:pt x="884" y="2825"/>
                    </a:lnTo>
                    <a:lnTo>
                      <a:pt x="923" y="3046"/>
                    </a:lnTo>
                    <a:lnTo>
                      <a:pt x="961" y="3267"/>
                    </a:lnTo>
                    <a:lnTo>
                      <a:pt x="990" y="3488"/>
                    </a:lnTo>
                    <a:lnTo>
                      <a:pt x="1029" y="3910"/>
                    </a:lnTo>
                    <a:lnTo>
                      <a:pt x="1048" y="4285"/>
                    </a:lnTo>
                    <a:lnTo>
                      <a:pt x="1057" y="4535"/>
                    </a:lnTo>
                    <a:lnTo>
                      <a:pt x="1057" y="4727"/>
                    </a:lnTo>
                    <a:lnTo>
                      <a:pt x="1057" y="4890"/>
                    </a:lnTo>
                    <a:lnTo>
                      <a:pt x="1" y="5236"/>
                    </a:lnTo>
                    <a:lnTo>
                      <a:pt x="29" y="5322"/>
                    </a:lnTo>
                    <a:lnTo>
                      <a:pt x="68" y="5409"/>
                    </a:lnTo>
                    <a:lnTo>
                      <a:pt x="126" y="5534"/>
                    </a:lnTo>
                    <a:lnTo>
                      <a:pt x="202" y="5678"/>
                    </a:lnTo>
                    <a:lnTo>
                      <a:pt x="298" y="5831"/>
                    </a:lnTo>
                    <a:lnTo>
                      <a:pt x="414" y="6004"/>
                    </a:lnTo>
                    <a:lnTo>
                      <a:pt x="558" y="6177"/>
                    </a:lnTo>
                    <a:lnTo>
                      <a:pt x="731" y="6350"/>
                    </a:lnTo>
                    <a:lnTo>
                      <a:pt x="827" y="6437"/>
                    </a:lnTo>
                    <a:lnTo>
                      <a:pt x="932" y="6523"/>
                    </a:lnTo>
                    <a:lnTo>
                      <a:pt x="1038" y="6600"/>
                    </a:lnTo>
                    <a:lnTo>
                      <a:pt x="1163" y="6677"/>
                    </a:lnTo>
                    <a:lnTo>
                      <a:pt x="1288" y="6754"/>
                    </a:lnTo>
                    <a:lnTo>
                      <a:pt x="1422" y="6821"/>
                    </a:lnTo>
                    <a:lnTo>
                      <a:pt x="1557" y="6879"/>
                    </a:lnTo>
                    <a:lnTo>
                      <a:pt x="1711" y="6936"/>
                    </a:lnTo>
                    <a:lnTo>
                      <a:pt x="1874" y="6984"/>
                    </a:lnTo>
                    <a:lnTo>
                      <a:pt x="2037" y="7023"/>
                    </a:lnTo>
                    <a:lnTo>
                      <a:pt x="2220" y="7051"/>
                    </a:lnTo>
                    <a:lnTo>
                      <a:pt x="2402" y="7080"/>
                    </a:lnTo>
                    <a:lnTo>
                      <a:pt x="2594" y="7090"/>
                    </a:lnTo>
                    <a:lnTo>
                      <a:pt x="2806" y="7090"/>
                    </a:lnTo>
                    <a:lnTo>
                      <a:pt x="3017" y="7080"/>
                    </a:lnTo>
                    <a:lnTo>
                      <a:pt x="3219" y="7061"/>
                    </a:lnTo>
                    <a:lnTo>
                      <a:pt x="3411" y="7032"/>
                    </a:lnTo>
                    <a:lnTo>
                      <a:pt x="3603" y="6994"/>
                    </a:lnTo>
                    <a:lnTo>
                      <a:pt x="3786" y="6936"/>
                    </a:lnTo>
                    <a:lnTo>
                      <a:pt x="3968" y="6879"/>
                    </a:lnTo>
                    <a:lnTo>
                      <a:pt x="4141" y="6821"/>
                    </a:lnTo>
                    <a:lnTo>
                      <a:pt x="4304" y="6744"/>
                    </a:lnTo>
                    <a:lnTo>
                      <a:pt x="4468" y="6667"/>
                    </a:lnTo>
                    <a:lnTo>
                      <a:pt x="4621" y="6581"/>
                    </a:lnTo>
                    <a:lnTo>
                      <a:pt x="4775" y="6494"/>
                    </a:lnTo>
                    <a:lnTo>
                      <a:pt x="4909" y="6398"/>
                    </a:lnTo>
                    <a:lnTo>
                      <a:pt x="5178" y="6206"/>
                    </a:lnTo>
                    <a:lnTo>
                      <a:pt x="5419" y="6014"/>
                    </a:lnTo>
                    <a:lnTo>
                      <a:pt x="5630" y="5812"/>
                    </a:lnTo>
                    <a:lnTo>
                      <a:pt x="5822" y="5620"/>
                    </a:lnTo>
                    <a:lnTo>
                      <a:pt x="5976" y="5447"/>
                    </a:lnTo>
                    <a:lnTo>
                      <a:pt x="6110" y="5284"/>
                    </a:lnTo>
                    <a:lnTo>
                      <a:pt x="6283" y="5044"/>
                    </a:lnTo>
                    <a:lnTo>
                      <a:pt x="6350" y="4957"/>
                    </a:lnTo>
                    <a:lnTo>
                      <a:pt x="5495" y="4679"/>
                    </a:lnTo>
                    <a:lnTo>
                      <a:pt x="5467" y="4371"/>
                    </a:lnTo>
                    <a:lnTo>
                      <a:pt x="5428" y="3584"/>
                    </a:lnTo>
                    <a:lnTo>
                      <a:pt x="5380" y="2527"/>
                    </a:lnTo>
                    <a:lnTo>
                      <a:pt x="5361" y="1970"/>
                    </a:lnTo>
                    <a:lnTo>
                      <a:pt x="5351" y="1432"/>
                    </a:lnTo>
                    <a:lnTo>
                      <a:pt x="5351" y="1028"/>
                    </a:lnTo>
                    <a:lnTo>
                      <a:pt x="5361" y="683"/>
                    </a:lnTo>
                    <a:lnTo>
                      <a:pt x="5380" y="394"/>
                    </a:lnTo>
                    <a:lnTo>
                      <a:pt x="5409" y="164"/>
                    </a:lnTo>
                    <a:lnTo>
                      <a:pt x="5438" y="68"/>
                    </a:lnTo>
                    <a:lnTo>
                      <a:pt x="5457" y="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18" name="Google Shape;2615;p46">
                <a:extLst>
                  <a:ext uri="{FF2B5EF4-FFF2-40B4-BE49-F238E27FC236}">
                    <a16:creationId xmlns:a16="http://schemas.microsoft.com/office/drawing/2014/main" id="{E01F4DB3-8553-4BEB-0A0C-63B7CFA10A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4907" y="1259262"/>
                <a:ext cx="339584" cy="341498"/>
              </a:xfrm>
              <a:custGeom>
                <a:avLst/>
                <a:gdLst>
                  <a:gd name="T0" fmla="*/ 8266 w 8340"/>
                  <a:gd name="T1" fmla="*/ 21499 h 8387"/>
                  <a:gd name="T2" fmla="*/ 5130 w 8340"/>
                  <a:gd name="T3" fmla="*/ 50083 h 8387"/>
                  <a:gd name="T4" fmla="*/ 5497 w 8340"/>
                  <a:gd name="T5" fmla="*/ 90352 h 8387"/>
                  <a:gd name="T6" fmla="*/ 6311 w 8340"/>
                  <a:gd name="T7" fmla="*/ 123211 h 8387"/>
                  <a:gd name="T8" fmla="*/ 2402 w 8340"/>
                  <a:gd name="T9" fmla="*/ 158798 h 8387"/>
                  <a:gd name="T10" fmla="*/ 41 w 8340"/>
                  <a:gd name="T11" fmla="*/ 204972 h 8387"/>
                  <a:gd name="T12" fmla="*/ 1588 w 8340"/>
                  <a:gd name="T13" fmla="*/ 230787 h 8387"/>
                  <a:gd name="T14" fmla="*/ 5904 w 8340"/>
                  <a:gd name="T15" fmla="*/ 256602 h 8387"/>
                  <a:gd name="T16" fmla="*/ 13722 w 8340"/>
                  <a:gd name="T17" fmla="*/ 281236 h 8387"/>
                  <a:gd name="T18" fmla="*/ 26263 w 8340"/>
                  <a:gd name="T19" fmla="*/ 303142 h 8387"/>
                  <a:gd name="T20" fmla="*/ 44219 w 8340"/>
                  <a:gd name="T21" fmla="*/ 321506 h 8387"/>
                  <a:gd name="T22" fmla="*/ 63804 w 8340"/>
                  <a:gd name="T23" fmla="*/ 332459 h 8387"/>
                  <a:gd name="T24" fmla="*/ 77893 w 8340"/>
                  <a:gd name="T25" fmla="*/ 337182 h 8387"/>
                  <a:gd name="T26" fmla="*/ 98984 w 8340"/>
                  <a:gd name="T27" fmla="*/ 340684 h 8387"/>
                  <a:gd name="T28" fmla="*/ 128708 w 8340"/>
                  <a:gd name="T29" fmla="*/ 341091 h 8387"/>
                  <a:gd name="T30" fmla="*/ 155704 w 8340"/>
                  <a:gd name="T31" fmla="*/ 336001 h 8387"/>
                  <a:gd name="T32" fmla="*/ 179564 w 8340"/>
                  <a:gd name="T33" fmla="*/ 326229 h 8387"/>
                  <a:gd name="T34" fmla="*/ 201104 w 8340"/>
                  <a:gd name="T35" fmla="*/ 313321 h 8387"/>
                  <a:gd name="T36" fmla="*/ 219467 w 8340"/>
                  <a:gd name="T37" fmla="*/ 297645 h 8387"/>
                  <a:gd name="T38" fmla="*/ 235103 w 8340"/>
                  <a:gd name="T39" fmla="*/ 280462 h 8387"/>
                  <a:gd name="T40" fmla="*/ 248010 w 8340"/>
                  <a:gd name="T41" fmla="*/ 262058 h 8387"/>
                  <a:gd name="T42" fmla="*/ 261732 w 8340"/>
                  <a:gd name="T43" fmla="*/ 237424 h 8387"/>
                  <a:gd name="T44" fmla="*/ 273459 w 8340"/>
                  <a:gd name="T45" fmla="*/ 205339 h 8387"/>
                  <a:gd name="T46" fmla="*/ 277734 w 8340"/>
                  <a:gd name="T47" fmla="*/ 211202 h 8387"/>
                  <a:gd name="T48" fmla="*/ 285959 w 8340"/>
                  <a:gd name="T49" fmla="*/ 217106 h 8387"/>
                  <a:gd name="T50" fmla="*/ 295731 w 8340"/>
                  <a:gd name="T51" fmla="*/ 219834 h 8387"/>
                  <a:gd name="T52" fmla="*/ 311774 w 8340"/>
                  <a:gd name="T53" fmla="*/ 218246 h 8387"/>
                  <a:gd name="T54" fmla="*/ 319225 w 8340"/>
                  <a:gd name="T55" fmla="*/ 213563 h 8387"/>
                  <a:gd name="T56" fmla="*/ 327409 w 8340"/>
                  <a:gd name="T57" fmla="*/ 203018 h 8387"/>
                  <a:gd name="T58" fmla="*/ 336042 w 8340"/>
                  <a:gd name="T59" fmla="*/ 181885 h 8387"/>
                  <a:gd name="T60" fmla="*/ 339543 w 8340"/>
                  <a:gd name="T61" fmla="*/ 158432 h 8387"/>
                  <a:gd name="T62" fmla="*/ 337222 w 8340"/>
                  <a:gd name="T63" fmla="*/ 141982 h 8387"/>
                  <a:gd name="T64" fmla="*/ 333273 w 8340"/>
                  <a:gd name="T65" fmla="*/ 134571 h 8387"/>
                  <a:gd name="T66" fmla="*/ 327409 w 8340"/>
                  <a:gd name="T67" fmla="*/ 130255 h 8387"/>
                  <a:gd name="T68" fmla="*/ 317271 w 8340"/>
                  <a:gd name="T69" fmla="*/ 129075 h 8387"/>
                  <a:gd name="T70" fmla="*/ 306318 w 8340"/>
                  <a:gd name="T71" fmla="*/ 132983 h 8387"/>
                  <a:gd name="T72" fmla="*/ 295365 w 8340"/>
                  <a:gd name="T73" fmla="*/ 142756 h 8387"/>
                  <a:gd name="T74" fmla="*/ 287140 w 8340"/>
                  <a:gd name="T75" fmla="*/ 154523 h 8387"/>
                  <a:gd name="T76" fmla="*/ 280503 w 8340"/>
                  <a:gd name="T77" fmla="*/ 168204 h 8387"/>
                  <a:gd name="T78" fmla="*/ 279689 w 8340"/>
                  <a:gd name="T79" fmla="*/ 132983 h 8387"/>
                  <a:gd name="T80" fmla="*/ 276594 w 8340"/>
                  <a:gd name="T81" fmla="*/ 100124 h 8387"/>
                  <a:gd name="T82" fmla="*/ 272644 w 8340"/>
                  <a:gd name="T83" fmla="*/ 87217 h 8387"/>
                  <a:gd name="T84" fmla="*/ 266007 w 8340"/>
                  <a:gd name="T85" fmla="*/ 84082 h 8387"/>
                  <a:gd name="T86" fmla="*/ 239012 w 8340"/>
                  <a:gd name="T87" fmla="*/ 81354 h 8387"/>
                  <a:gd name="T88" fmla="*/ 167430 w 8340"/>
                  <a:gd name="T89" fmla="*/ 75083 h 8387"/>
                  <a:gd name="T90" fmla="*/ 136159 w 8340"/>
                  <a:gd name="T91" fmla="*/ 69627 h 8387"/>
                  <a:gd name="T92" fmla="*/ 104481 w 8340"/>
                  <a:gd name="T93" fmla="*/ 61036 h 8387"/>
                  <a:gd name="T94" fmla="*/ 73577 w 8340"/>
                  <a:gd name="T95" fmla="*/ 48902 h 8387"/>
                  <a:gd name="T96" fmla="*/ 45400 w 8340"/>
                  <a:gd name="T97" fmla="*/ 31678 h 8387"/>
                  <a:gd name="T98" fmla="*/ 20359 w 8340"/>
                  <a:gd name="T99" fmla="*/ 8999 h 838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8340" h="8387" extrusionOk="0">
                    <a:moveTo>
                      <a:pt x="328" y="0"/>
                    </a:moveTo>
                    <a:lnTo>
                      <a:pt x="260" y="269"/>
                    </a:lnTo>
                    <a:lnTo>
                      <a:pt x="203" y="528"/>
                    </a:lnTo>
                    <a:lnTo>
                      <a:pt x="174" y="769"/>
                    </a:lnTo>
                    <a:lnTo>
                      <a:pt x="145" y="999"/>
                    </a:lnTo>
                    <a:lnTo>
                      <a:pt x="126" y="1230"/>
                    </a:lnTo>
                    <a:lnTo>
                      <a:pt x="116" y="1441"/>
                    </a:lnTo>
                    <a:lnTo>
                      <a:pt x="116" y="1844"/>
                    </a:lnTo>
                    <a:lnTo>
                      <a:pt x="135" y="2219"/>
                    </a:lnTo>
                    <a:lnTo>
                      <a:pt x="155" y="2555"/>
                    </a:lnTo>
                    <a:lnTo>
                      <a:pt x="164" y="2882"/>
                    </a:lnTo>
                    <a:lnTo>
                      <a:pt x="155" y="3026"/>
                    </a:lnTo>
                    <a:lnTo>
                      <a:pt x="145" y="3180"/>
                    </a:lnTo>
                    <a:lnTo>
                      <a:pt x="97" y="3602"/>
                    </a:lnTo>
                    <a:lnTo>
                      <a:pt x="59" y="3900"/>
                    </a:lnTo>
                    <a:lnTo>
                      <a:pt x="30" y="4246"/>
                    </a:lnTo>
                    <a:lnTo>
                      <a:pt x="11" y="4621"/>
                    </a:lnTo>
                    <a:lnTo>
                      <a:pt x="1" y="5034"/>
                    </a:lnTo>
                    <a:lnTo>
                      <a:pt x="11" y="5235"/>
                    </a:lnTo>
                    <a:lnTo>
                      <a:pt x="20" y="5447"/>
                    </a:lnTo>
                    <a:lnTo>
                      <a:pt x="39" y="5668"/>
                    </a:lnTo>
                    <a:lnTo>
                      <a:pt x="68" y="5879"/>
                    </a:lnTo>
                    <a:lnTo>
                      <a:pt x="97" y="6090"/>
                    </a:lnTo>
                    <a:lnTo>
                      <a:pt x="145" y="6302"/>
                    </a:lnTo>
                    <a:lnTo>
                      <a:pt x="193" y="6503"/>
                    </a:lnTo>
                    <a:lnTo>
                      <a:pt x="260" y="6705"/>
                    </a:lnTo>
                    <a:lnTo>
                      <a:pt x="337" y="6907"/>
                    </a:lnTo>
                    <a:lnTo>
                      <a:pt x="424" y="7099"/>
                    </a:lnTo>
                    <a:lnTo>
                      <a:pt x="529" y="7272"/>
                    </a:lnTo>
                    <a:lnTo>
                      <a:pt x="645" y="7445"/>
                    </a:lnTo>
                    <a:lnTo>
                      <a:pt x="779" y="7608"/>
                    </a:lnTo>
                    <a:lnTo>
                      <a:pt x="923" y="7762"/>
                    </a:lnTo>
                    <a:lnTo>
                      <a:pt x="1086" y="7896"/>
                    </a:lnTo>
                    <a:lnTo>
                      <a:pt x="1259" y="8012"/>
                    </a:lnTo>
                    <a:lnTo>
                      <a:pt x="1461" y="8127"/>
                    </a:lnTo>
                    <a:lnTo>
                      <a:pt x="1567" y="8165"/>
                    </a:lnTo>
                    <a:lnTo>
                      <a:pt x="1672" y="8213"/>
                    </a:lnTo>
                    <a:lnTo>
                      <a:pt x="1788" y="8252"/>
                    </a:lnTo>
                    <a:lnTo>
                      <a:pt x="1913" y="8281"/>
                    </a:lnTo>
                    <a:lnTo>
                      <a:pt x="2037" y="8309"/>
                    </a:lnTo>
                    <a:lnTo>
                      <a:pt x="2162" y="8338"/>
                    </a:lnTo>
                    <a:lnTo>
                      <a:pt x="2431" y="8367"/>
                    </a:lnTo>
                    <a:lnTo>
                      <a:pt x="2681" y="8386"/>
                    </a:lnTo>
                    <a:lnTo>
                      <a:pt x="2921" y="8386"/>
                    </a:lnTo>
                    <a:lnTo>
                      <a:pt x="3161" y="8377"/>
                    </a:lnTo>
                    <a:lnTo>
                      <a:pt x="3392" y="8348"/>
                    </a:lnTo>
                    <a:lnTo>
                      <a:pt x="3613" y="8300"/>
                    </a:lnTo>
                    <a:lnTo>
                      <a:pt x="3824" y="8252"/>
                    </a:lnTo>
                    <a:lnTo>
                      <a:pt x="4026" y="8185"/>
                    </a:lnTo>
                    <a:lnTo>
                      <a:pt x="4228" y="8108"/>
                    </a:lnTo>
                    <a:lnTo>
                      <a:pt x="4410" y="8012"/>
                    </a:lnTo>
                    <a:lnTo>
                      <a:pt x="4593" y="7916"/>
                    </a:lnTo>
                    <a:lnTo>
                      <a:pt x="4766" y="7810"/>
                    </a:lnTo>
                    <a:lnTo>
                      <a:pt x="4939" y="7695"/>
                    </a:lnTo>
                    <a:lnTo>
                      <a:pt x="5092" y="7579"/>
                    </a:lnTo>
                    <a:lnTo>
                      <a:pt x="5246" y="7445"/>
                    </a:lnTo>
                    <a:lnTo>
                      <a:pt x="5390" y="7310"/>
                    </a:lnTo>
                    <a:lnTo>
                      <a:pt x="5525" y="7176"/>
                    </a:lnTo>
                    <a:lnTo>
                      <a:pt x="5649" y="7032"/>
                    </a:lnTo>
                    <a:lnTo>
                      <a:pt x="5774" y="6888"/>
                    </a:lnTo>
                    <a:lnTo>
                      <a:pt x="5890" y="6734"/>
                    </a:lnTo>
                    <a:lnTo>
                      <a:pt x="5995" y="6590"/>
                    </a:lnTo>
                    <a:lnTo>
                      <a:pt x="6091" y="6436"/>
                    </a:lnTo>
                    <a:lnTo>
                      <a:pt x="6187" y="6283"/>
                    </a:lnTo>
                    <a:lnTo>
                      <a:pt x="6274" y="6129"/>
                    </a:lnTo>
                    <a:lnTo>
                      <a:pt x="6428" y="5831"/>
                    </a:lnTo>
                    <a:lnTo>
                      <a:pt x="6552" y="5552"/>
                    </a:lnTo>
                    <a:lnTo>
                      <a:pt x="6648" y="5283"/>
                    </a:lnTo>
                    <a:lnTo>
                      <a:pt x="6716" y="5043"/>
                    </a:lnTo>
                    <a:lnTo>
                      <a:pt x="6725" y="5063"/>
                    </a:lnTo>
                    <a:lnTo>
                      <a:pt x="6764" y="5111"/>
                    </a:lnTo>
                    <a:lnTo>
                      <a:pt x="6821" y="5187"/>
                    </a:lnTo>
                    <a:lnTo>
                      <a:pt x="6908" y="5264"/>
                    </a:lnTo>
                    <a:lnTo>
                      <a:pt x="6956" y="5303"/>
                    </a:lnTo>
                    <a:lnTo>
                      <a:pt x="7023" y="5332"/>
                    </a:lnTo>
                    <a:lnTo>
                      <a:pt x="7090" y="5360"/>
                    </a:lnTo>
                    <a:lnTo>
                      <a:pt x="7177" y="5380"/>
                    </a:lnTo>
                    <a:lnTo>
                      <a:pt x="7263" y="5399"/>
                    </a:lnTo>
                    <a:lnTo>
                      <a:pt x="7475" y="5399"/>
                    </a:lnTo>
                    <a:lnTo>
                      <a:pt x="7599" y="5380"/>
                    </a:lnTo>
                    <a:lnTo>
                      <a:pt x="7657" y="5360"/>
                    </a:lnTo>
                    <a:lnTo>
                      <a:pt x="7724" y="5332"/>
                    </a:lnTo>
                    <a:lnTo>
                      <a:pt x="7782" y="5293"/>
                    </a:lnTo>
                    <a:lnTo>
                      <a:pt x="7840" y="5245"/>
                    </a:lnTo>
                    <a:lnTo>
                      <a:pt x="7888" y="5187"/>
                    </a:lnTo>
                    <a:lnTo>
                      <a:pt x="7945" y="5130"/>
                    </a:lnTo>
                    <a:lnTo>
                      <a:pt x="8041" y="4986"/>
                    </a:lnTo>
                    <a:lnTo>
                      <a:pt x="8128" y="4832"/>
                    </a:lnTo>
                    <a:lnTo>
                      <a:pt x="8195" y="4649"/>
                    </a:lnTo>
                    <a:lnTo>
                      <a:pt x="8253" y="4467"/>
                    </a:lnTo>
                    <a:lnTo>
                      <a:pt x="8301" y="4275"/>
                    </a:lnTo>
                    <a:lnTo>
                      <a:pt x="8320" y="4083"/>
                    </a:lnTo>
                    <a:lnTo>
                      <a:pt x="8339" y="3891"/>
                    </a:lnTo>
                    <a:lnTo>
                      <a:pt x="8330" y="3718"/>
                    </a:lnTo>
                    <a:lnTo>
                      <a:pt x="8301" y="3554"/>
                    </a:lnTo>
                    <a:lnTo>
                      <a:pt x="8282" y="3487"/>
                    </a:lnTo>
                    <a:lnTo>
                      <a:pt x="8253" y="3420"/>
                    </a:lnTo>
                    <a:lnTo>
                      <a:pt x="8224" y="3353"/>
                    </a:lnTo>
                    <a:lnTo>
                      <a:pt x="8185" y="3305"/>
                    </a:lnTo>
                    <a:lnTo>
                      <a:pt x="8147" y="3257"/>
                    </a:lnTo>
                    <a:lnTo>
                      <a:pt x="8089" y="3218"/>
                    </a:lnTo>
                    <a:lnTo>
                      <a:pt x="8041" y="3199"/>
                    </a:lnTo>
                    <a:lnTo>
                      <a:pt x="7984" y="3180"/>
                    </a:lnTo>
                    <a:lnTo>
                      <a:pt x="7916" y="3170"/>
                    </a:lnTo>
                    <a:lnTo>
                      <a:pt x="7792" y="3170"/>
                    </a:lnTo>
                    <a:lnTo>
                      <a:pt x="7734" y="3180"/>
                    </a:lnTo>
                    <a:lnTo>
                      <a:pt x="7628" y="3218"/>
                    </a:lnTo>
                    <a:lnTo>
                      <a:pt x="7523" y="3266"/>
                    </a:lnTo>
                    <a:lnTo>
                      <a:pt x="7427" y="3343"/>
                    </a:lnTo>
                    <a:lnTo>
                      <a:pt x="7330" y="3420"/>
                    </a:lnTo>
                    <a:lnTo>
                      <a:pt x="7254" y="3506"/>
                    </a:lnTo>
                    <a:lnTo>
                      <a:pt x="7177" y="3602"/>
                    </a:lnTo>
                    <a:lnTo>
                      <a:pt x="7110" y="3698"/>
                    </a:lnTo>
                    <a:lnTo>
                      <a:pt x="7052" y="3795"/>
                    </a:lnTo>
                    <a:lnTo>
                      <a:pt x="6965" y="3958"/>
                    </a:lnTo>
                    <a:lnTo>
                      <a:pt x="6908" y="4083"/>
                    </a:lnTo>
                    <a:lnTo>
                      <a:pt x="6889" y="4131"/>
                    </a:lnTo>
                    <a:lnTo>
                      <a:pt x="6889" y="3871"/>
                    </a:lnTo>
                    <a:lnTo>
                      <a:pt x="6879" y="3593"/>
                    </a:lnTo>
                    <a:lnTo>
                      <a:pt x="6869" y="3266"/>
                    </a:lnTo>
                    <a:lnTo>
                      <a:pt x="6841" y="2930"/>
                    </a:lnTo>
                    <a:lnTo>
                      <a:pt x="6812" y="2603"/>
                    </a:lnTo>
                    <a:lnTo>
                      <a:pt x="6793" y="2459"/>
                    </a:lnTo>
                    <a:lnTo>
                      <a:pt x="6764" y="2334"/>
                    </a:lnTo>
                    <a:lnTo>
                      <a:pt x="6735" y="2219"/>
                    </a:lnTo>
                    <a:lnTo>
                      <a:pt x="6696" y="2142"/>
                    </a:lnTo>
                    <a:lnTo>
                      <a:pt x="6668" y="2113"/>
                    </a:lnTo>
                    <a:lnTo>
                      <a:pt x="6610" y="2085"/>
                    </a:lnTo>
                    <a:lnTo>
                      <a:pt x="6533" y="2065"/>
                    </a:lnTo>
                    <a:lnTo>
                      <a:pt x="6437" y="2046"/>
                    </a:lnTo>
                    <a:lnTo>
                      <a:pt x="6187" y="2017"/>
                    </a:lnTo>
                    <a:lnTo>
                      <a:pt x="5870" y="1998"/>
                    </a:lnTo>
                    <a:lnTo>
                      <a:pt x="5073" y="1950"/>
                    </a:lnTo>
                    <a:lnTo>
                      <a:pt x="4612" y="1912"/>
                    </a:lnTo>
                    <a:lnTo>
                      <a:pt x="4112" y="1844"/>
                    </a:lnTo>
                    <a:lnTo>
                      <a:pt x="3863" y="1806"/>
                    </a:lnTo>
                    <a:lnTo>
                      <a:pt x="3603" y="1768"/>
                    </a:lnTo>
                    <a:lnTo>
                      <a:pt x="3344" y="1710"/>
                    </a:lnTo>
                    <a:lnTo>
                      <a:pt x="3085" y="1652"/>
                    </a:lnTo>
                    <a:lnTo>
                      <a:pt x="2825" y="1585"/>
                    </a:lnTo>
                    <a:lnTo>
                      <a:pt x="2566" y="1499"/>
                    </a:lnTo>
                    <a:lnTo>
                      <a:pt x="2306" y="1412"/>
                    </a:lnTo>
                    <a:lnTo>
                      <a:pt x="2057" y="1307"/>
                    </a:lnTo>
                    <a:lnTo>
                      <a:pt x="1807" y="1201"/>
                    </a:lnTo>
                    <a:lnTo>
                      <a:pt x="1567" y="1066"/>
                    </a:lnTo>
                    <a:lnTo>
                      <a:pt x="1336" y="932"/>
                    </a:lnTo>
                    <a:lnTo>
                      <a:pt x="1115" y="778"/>
                    </a:lnTo>
                    <a:lnTo>
                      <a:pt x="894" y="605"/>
                    </a:lnTo>
                    <a:lnTo>
                      <a:pt x="693" y="423"/>
                    </a:lnTo>
                    <a:lnTo>
                      <a:pt x="500" y="221"/>
                    </a:lnTo>
                    <a:lnTo>
                      <a:pt x="328" y="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19" name="Google Shape;2616;p46">
                <a:extLst>
                  <a:ext uri="{FF2B5EF4-FFF2-40B4-BE49-F238E27FC236}">
                    <a16:creationId xmlns:a16="http://schemas.microsoft.com/office/drawing/2014/main" id="{0D16B6DF-73A8-BCD9-C675-99863D8FE4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4484" y="1390654"/>
                <a:ext cx="28624" cy="89212"/>
              </a:xfrm>
              <a:custGeom>
                <a:avLst/>
                <a:gdLst>
                  <a:gd name="T0" fmla="*/ 25855 w 703"/>
                  <a:gd name="T1" fmla="*/ 41 h 2191"/>
                  <a:gd name="T2" fmla="*/ 25082 w 703"/>
                  <a:gd name="T3" fmla="*/ 407 h 2191"/>
                  <a:gd name="T4" fmla="*/ 23901 w 703"/>
                  <a:gd name="T5" fmla="*/ 814 h 2191"/>
                  <a:gd name="T6" fmla="*/ 23494 w 703"/>
                  <a:gd name="T7" fmla="*/ 1995 h 2191"/>
                  <a:gd name="T8" fmla="*/ 814 w 703"/>
                  <a:gd name="T9" fmla="*/ 61036 h 2191"/>
                  <a:gd name="T10" fmla="*/ 41 w 703"/>
                  <a:gd name="T11" fmla="*/ 64171 h 2191"/>
                  <a:gd name="T12" fmla="*/ 41 w 703"/>
                  <a:gd name="T13" fmla="*/ 67713 h 2191"/>
                  <a:gd name="T14" fmla="*/ 407 w 703"/>
                  <a:gd name="T15" fmla="*/ 71215 h 2191"/>
                  <a:gd name="T16" fmla="*/ 1222 w 703"/>
                  <a:gd name="T17" fmla="*/ 74350 h 2191"/>
                  <a:gd name="T18" fmla="*/ 3176 w 703"/>
                  <a:gd name="T19" fmla="*/ 77485 h 2191"/>
                  <a:gd name="T20" fmla="*/ 5130 w 703"/>
                  <a:gd name="T21" fmla="*/ 79806 h 2191"/>
                  <a:gd name="T22" fmla="*/ 7858 w 703"/>
                  <a:gd name="T23" fmla="*/ 82168 h 2191"/>
                  <a:gd name="T24" fmla="*/ 10994 w 703"/>
                  <a:gd name="T25" fmla="*/ 83715 h 2191"/>
                  <a:gd name="T26" fmla="*/ 25082 w 703"/>
                  <a:gd name="T27" fmla="*/ 89212 h 2191"/>
                  <a:gd name="T28" fmla="*/ 26629 w 703"/>
                  <a:gd name="T29" fmla="*/ 89212 h 2191"/>
                  <a:gd name="T30" fmla="*/ 27402 w 703"/>
                  <a:gd name="T31" fmla="*/ 88805 h 2191"/>
                  <a:gd name="T32" fmla="*/ 28176 w 703"/>
                  <a:gd name="T33" fmla="*/ 88438 h 2191"/>
                  <a:gd name="T34" fmla="*/ 28583 w 703"/>
                  <a:gd name="T35" fmla="*/ 87665 h 2191"/>
                  <a:gd name="T36" fmla="*/ 28583 w 703"/>
                  <a:gd name="T37" fmla="*/ 86484 h 2191"/>
                  <a:gd name="T38" fmla="*/ 28583 w 703"/>
                  <a:gd name="T39" fmla="*/ 85710 h 2191"/>
                  <a:gd name="T40" fmla="*/ 27810 w 703"/>
                  <a:gd name="T41" fmla="*/ 84896 h 2191"/>
                  <a:gd name="T42" fmla="*/ 27036 w 703"/>
                  <a:gd name="T43" fmla="*/ 84122 h 2191"/>
                  <a:gd name="T44" fmla="*/ 12948 w 703"/>
                  <a:gd name="T45" fmla="*/ 78666 h 2191"/>
                  <a:gd name="T46" fmla="*/ 10994 w 703"/>
                  <a:gd name="T47" fmla="*/ 77485 h 2191"/>
                  <a:gd name="T48" fmla="*/ 9039 w 703"/>
                  <a:gd name="T49" fmla="*/ 75897 h 2191"/>
                  <a:gd name="T50" fmla="*/ 7451 w 703"/>
                  <a:gd name="T51" fmla="*/ 74350 h 2191"/>
                  <a:gd name="T52" fmla="*/ 6270 w 703"/>
                  <a:gd name="T53" fmla="*/ 71989 h 2191"/>
                  <a:gd name="T54" fmla="*/ 5497 w 703"/>
                  <a:gd name="T55" fmla="*/ 70034 h 2191"/>
                  <a:gd name="T56" fmla="*/ 5130 w 703"/>
                  <a:gd name="T57" fmla="*/ 67713 h 2191"/>
                  <a:gd name="T58" fmla="*/ 5497 w 703"/>
                  <a:gd name="T59" fmla="*/ 65352 h 2191"/>
                  <a:gd name="T60" fmla="*/ 5904 w 703"/>
                  <a:gd name="T61" fmla="*/ 62990 h 2191"/>
                  <a:gd name="T62" fmla="*/ 28583 w 703"/>
                  <a:gd name="T63" fmla="*/ 3950 h 2191"/>
                  <a:gd name="T64" fmla="*/ 28583 w 703"/>
                  <a:gd name="T65" fmla="*/ 2769 h 2191"/>
                  <a:gd name="T66" fmla="*/ 28583 w 703"/>
                  <a:gd name="T67" fmla="*/ 1588 h 2191"/>
                  <a:gd name="T68" fmla="*/ 27810 w 703"/>
                  <a:gd name="T69" fmla="*/ 814 h 2191"/>
                  <a:gd name="T70" fmla="*/ 27036 w 703"/>
                  <a:gd name="T71" fmla="*/ 407 h 2191"/>
                  <a:gd name="T72" fmla="*/ 25855 w 703"/>
                  <a:gd name="T73" fmla="*/ 41 h 219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03" h="2191" extrusionOk="0">
                    <a:moveTo>
                      <a:pt x="635" y="1"/>
                    </a:moveTo>
                    <a:lnTo>
                      <a:pt x="616" y="10"/>
                    </a:lnTo>
                    <a:lnTo>
                      <a:pt x="587" y="20"/>
                    </a:lnTo>
                    <a:lnTo>
                      <a:pt x="577" y="49"/>
                    </a:lnTo>
                    <a:lnTo>
                      <a:pt x="20" y="1499"/>
                    </a:lnTo>
                    <a:lnTo>
                      <a:pt x="1" y="1576"/>
                    </a:lnTo>
                    <a:lnTo>
                      <a:pt x="1" y="1663"/>
                    </a:lnTo>
                    <a:lnTo>
                      <a:pt x="10" y="1749"/>
                    </a:lnTo>
                    <a:lnTo>
                      <a:pt x="30" y="1826"/>
                    </a:lnTo>
                    <a:lnTo>
                      <a:pt x="78" y="1903"/>
                    </a:lnTo>
                    <a:lnTo>
                      <a:pt x="126" y="1960"/>
                    </a:lnTo>
                    <a:lnTo>
                      <a:pt x="193" y="2018"/>
                    </a:lnTo>
                    <a:lnTo>
                      <a:pt x="270" y="2056"/>
                    </a:lnTo>
                    <a:lnTo>
                      <a:pt x="616" y="2191"/>
                    </a:lnTo>
                    <a:lnTo>
                      <a:pt x="654" y="2191"/>
                    </a:lnTo>
                    <a:lnTo>
                      <a:pt x="673" y="2181"/>
                    </a:lnTo>
                    <a:lnTo>
                      <a:pt x="692" y="2172"/>
                    </a:lnTo>
                    <a:lnTo>
                      <a:pt x="702" y="2153"/>
                    </a:lnTo>
                    <a:lnTo>
                      <a:pt x="702" y="2124"/>
                    </a:lnTo>
                    <a:lnTo>
                      <a:pt x="702" y="2105"/>
                    </a:lnTo>
                    <a:lnTo>
                      <a:pt x="683" y="2085"/>
                    </a:lnTo>
                    <a:lnTo>
                      <a:pt x="664" y="2066"/>
                    </a:lnTo>
                    <a:lnTo>
                      <a:pt x="318" y="1932"/>
                    </a:lnTo>
                    <a:lnTo>
                      <a:pt x="270" y="1903"/>
                    </a:lnTo>
                    <a:lnTo>
                      <a:pt x="222" y="1864"/>
                    </a:lnTo>
                    <a:lnTo>
                      <a:pt x="183" y="1826"/>
                    </a:lnTo>
                    <a:lnTo>
                      <a:pt x="154" y="1768"/>
                    </a:lnTo>
                    <a:lnTo>
                      <a:pt x="135" y="1720"/>
                    </a:lnTo>
                    <a:lnTo>
                      <a:pt x="126" y="1663"/>
                    </a:lnTo>
                    <a:lnTo>
                      <a:pt x="135" y="1605"/>
                    </a:lnTo>
                    <a:lnTo>
                      <a:pt x="145" y="1547"/>
                    </a:lnTo>
                    <a:lnTo>
                      <a:pt x="702" y="97"/>
                    </a:lnTo>
                    <a:lnTo>
                      <a:pt x="702" y="68"/>
                    </a:lnTo>
                    <a:lnTo>
                      <a:pt x="702" y="39"/>
                    </a:lnTo>
                    <a:lnTo>
                      <a:pt x="683" y="20"/>
                    </a:lnTo>
                    <a:lnTo>
                      <a:pt x="664" y="10"/>
                    </a:lnTo>
                    <a:lnTo>
                      <a:pt x="635" y="1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20" name="Google Shape;2617;p46">
                <a:extLst>
                  <a:ext uri="{FF2B5EF4-FFF2-40B4-BE49-F238E27FC236}">
                    <a16:creationId xmlns:a16="http://schemas.microsoft.com/office/drawing/2014/main" id="{31A1F1BB-680D-EA40-C67D-82ED20CF2E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1927" y="1407104"/>
                <a:ext cx="17671" cy="17224"/>
              </a:xfrm>
              <a:custGeom>
                <a:avLst/>
                <a:gdLst>
                  <a:gd name="T0" fmla="*/ 7085 w 434"/>
                  <a:gd name="T1" fmla="*/ 0 h 423"/>
                  <a:gd name="T2" fmla="*/ 5497 w 434"/>
                  <a:gd name="T3" fmla="*/ 407 h 423"/>
                  <a:gd name="T4" fmla="*/ 3950 w 434"/>
                  <a:gd name="T5" fmla="*/ 1588 h 423"/>
                  <a:gd name="T6" fmla="*/ 2769 w 434"/>
                  <a:gd name="T7" fmla="*/ 2362 h 423"/>
                  <a:gd name="T8" fmla="*/ 1588 w 434"/>
                  <a:gd name="T9" fmla="*/ 3909 h 423"/>
                  <a:gd name="T10" fmla="*/ 814 w 434"/>
                  <a:gd name="T11" fmla="*/ 5090 h 423"/>
                  <a:gd name="T12" fmla="*/ 407 w 434"/>
                  <a:gd name="T13" fmla="*/ 6678 h 423"/>
                  <a:gd name="T14" fmla="*/ 41 w 434"/>
                  <a:gd name="T15" fmla="*/ 8632 h 423"/>
                  <a:gd name="T16" fmla="*/ 407 w 434"/>
                  <a:gd name="T17" fmla="*/ 10180 h 423"/>
                  <a:gd name="T18" fmla="*/ 814 w 434"/>
                  <a:gd name="T19" fmla="*/ 12134 h 423"/>
                  <a:gd name="T20" fmla="*/ 1588 w 434"/>
                  <a:gd name="T21" fmla="*/ 13315 h 423"/>
                  <a:gd name="T22" fmla="*/ 2769 w 434"/>
                  <a:gd name="T23" fmla="*/ 14862 h 423"/>
                  <a:gd name="T24" fmla="*/ 3950 w 434"/>
                  <a:gd name="T25" fmla="*/ 15636 h 423"/>
                  <a:gd name="T26" fmla="*/ 5497 w 434"/>
                  <a:gd name="T27" fmla="*/ 16817 h 423"/>
                  <a:gd name="T28" fmla="*/ 7085 w 434"/>
                  <a:gd name="T29" fmla="*/ 17224 h 423"/>
                  <a:gd name="T30" fmla="*/ 10586 w 434"/>
                  <a:gd name="T31" fmla="*/ 17224 h 423"/>
                  <a:gd name="T32" fmla="*/ 12174 w 434"/>
                  <a:gd name="T33" fmla="*/ 16817 h 423"/>
                  <a:gd name="T34" fmla="*/ 13721 w 434"/>
                  <a:gd name="T35" fmla="*/ 15636 h 423"/>
                  <a:gd name="T36" fmla="*/ 14902 w 434"/>
                  <a:gd name="T37" fmla="*/ 14862 h 423"/>
                  <a:gd name="T38" fmla="*/ 16083 w 434"/>
                  <a:gd name="T39" fmla="*/ 13315 h 423"/>
                  <a:gd name="T40" fmla="*/ 16857 w 434"/>
                  <a:gd name="T41" fmla="*/ 12134 h 423"/>
                  <a:gd name="T42" fmla="*/ 17223 w 434"/>
                  <a:gd name="T43" fmla="*/ 10180 h 423"/>
                  <a:gd name="T44" fmla="*/ 17630 w 434"/>
                  <a:gd name="T45" fmla="*/ 8632 h 423"/>
                  <a:gd name="T46" fmla="*/ 17223 w 434"/>
                  <a:gd name="T47" fmla="*/ 6678 h 423"/>
                  <a:gd name="T48" fmla="*/ 16857 w 434"/>
                  <a:gd name="T49" fmla="*/ 5090 h 423"/>
                  <a:gd name="T50" fmla="*/ 16083 w 434"/>
                  <a:gd name="T51" fmla="*/ 3909 h 423"/>
                  <a:gd name="T52" fmla="*/ 14902 w 434"/>
                  <a:gd name="T53" fmla="*/ 2362 h 423"/>
                  <a:gd name="T54" fmla="*/ 13721 w 434"/>
                  <a:gd name="T55" fmla="*/ 1588 h 423"/>
                  <a:gd name="T56" fmla="*/ 12174 w 434"/>
                  <a:gd name="T57" fmla="*/ 407 h 423"/>
                  <a:gd name="T58" fmla="*/ 10586 w 434"/>
                  <a:gd name="T59" fmla="*/ 0 h 423"/>
                  <a:gd name="T60" fmla="*/ 7085 w 434"/>
                  <a:gd name="T61" fmla="*/ 0 h 42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434" h="423" extrusionOk="0">
                    <a:moveTo>
                      <a:pt x="174" y="0"/>
                    </a:moveTo>
                    <a:lnTo>
                      <a:pt x="135" y="10"/>
                    </a:lnTo>
                    <a:lnTo>
                      <a:pt x="97" y="39"/>
                    </a:lnTo>
                    <a:lnTo>
                      <a:pt x="68" y="58"/>
                    </a:lnTo>
                    <a:lnTo>
                      <a:pt x="39" y="96"/>
                    </a:lnTo>
                    <a:lnTo>
                      <a:pt x="20" y="125"/>
                    </a:lnTo>
                    <a:lnTo>
                      <a:pt x="10" y="164"/>
                    </a:lnTo>
                    <a:lnTo>
                      <a:pt x="1" y="212"/>
                    </a:lnTo>
                    <a:lnTo>
                      <a:pt x="10" y="250"/>
                    </a:lnTo>
                    <a:lnTo>
                      <a:pt x="20" y="298"/>
                    </a:lnTo>
                    <a:lnTo>
                      <a:pt x="39" y="327"/>
                    </a:lnTo>
                    <a:lnTo>
                      <a:pt x="68" y="365"/>
                    </a:lnTo>
                    <a:lnTo>
                      <a:pt x="97" y="384"/>
                    </a:lnTo>
                    <a:lnTo>
                      <a:pt x="135" y="413"/>
                    </a:lnTo>
                    <a:lnTo>
                      <a:pt x="174" y="423"/>
                    </a:lnTo>
                    <a:lnTo>
                      <a:pt x="260" y="423"/>
                    </a:lnTo>
                    <a:lnTo>
                      <a:pt x="299" y="413"/>
                    </a:lnTo>
                    <a:lnTo>
                      <a:pt x="337" y="384"/>
                    </a:lnTo>
                    <a:lnTo>
                      <a:pt x="366" y="365"/>
                    </a:lnTo>
                    <a:lnTo>
                      <a:pt x="395" y="327"/>
                    </a:lnTo>
                    <a:lnTo>
                      <a:pt x="414" y="298"/>
                    </a:lnTo>
                    <a:lnTo>
                      <a:pt x="423" y="250"/>
                    </a:lnTo>
                    <a:lnTo>
                      <a:pt x="433" y="212"/>
                    </a:lnTo>
                    <a:lnTo>
                      <a:pt x="423" y="164"/>
                    </a:lnTo>
                    <a:lnTo>
                      <a:pt x="414" y="125"/>
                    </a:lnTo>
                    <a:lnTo>
                      <a:pt x="395" y="96"/>
                    </a:lnTo>
                    <a:lnTo>
                      <a:pt x="366" y="58"/>
                    </a:lnTo>
                    <a:lnTo>
                      <a:pt x="337" y="39"/>
                    </a:lnTo>
                    <a:lnTo>
                      <a:pt x="299" y="10"/>
                    </a:lnTo>
                    <a:lnTo>
                      <a:pt x="260" y="0"/>
                    </a:lnTo>
                    <a:lnTo>
                      <a:pt x="1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21" name="Google Shape;2618;p46">
                <a:extLst>
                  <a:ext uri="{FF2B5EF4-FFF2-40B4-BE49-F238E27FC236}">
                    <a16:creationId xmlns:a16="http://schemas.microsoft.com/office/drawing/2014/main" id="{D4E5BF1C-3DD1-F28B-C35B-69214412D9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2855" y="1407104"/>
                <a:ext cx="17264" cy="17224"/>
              </a:xfrm>
              <a:custGeom>
                <a:avLst/>
                <a:gdLst>
                  <a:gd name="T0" fmla="*/ 7085 w 424"/>
                  <a:gd name="T1" fmla="*/ 0 h 423"/>
                  <a:gd name="T2" fmla="*/ 5130 w 424"/>
                  <a:gd name="T3" fmla="*/ 407 h 423"/>
                  <a:gd name="T4" fmla="*/ 3950 w 424"/>
                  <a:gd name="T5" fmla="*/ 1588 h 423"/>
                  <a:gd name="T6" fmla="*/ 2362 w 424"/>
                  <a:gd name="T7" fmla="*/ 2362 h 423"/>
                  <a:gd name="T8" fmla="*/ 1588 w 424"/>
                  <a:gd name="T9" fmla="*/ 3909 h 423"/>
                  <a:gd name="T10" fmla="*/ 407 w 424"/>
                  <a:gd name="T11" fmla="*/ 5090 h 423"/>
                  <a:gd name="T12" fmla="*/ 41 w 424"/>
                  <a:gd name="T13" fmla="*/ 6678 h 423"/>
                  <a:gd name="T14" fmla="*/ 41 w 424"/>
                  <a:gd name="T15" fmla="*/ 8632 h 423"/>
                  <a:gd name="T16" fmla="*/ 41 w 424"/>
                  <a:gd name="T17" fmla="*/ 10180 h 423"/>
                  <a:gd name="T18" fmla="*/ 407 w 424"/>
                  <a:gd name="T19" fmla="*/ 12134 h 423"/>
                  <a:gd name="T20" fmla="*/ 1588 w 424"/>
                  <a:gd name="T21" fmla="*/ 13315 h 423"/>
                  <a:gd name="T22" fmla="*/ 2362 w 424"/>
                  <a:gd name="T23" fmla="*/ 14862 h 423"/>
                  <a:gd name="T24" fmla="*/ 3950 w 424"/>
                  <a:gd name="T25" fmla="*/ 15636 h 423"/>
                  <a:gd name="T26" fmla="*/ 5130 w 424"/>
                  <a:gd name="T27" fmla="*/ 16817 h 423"/>
                  <a:gd name="T28" fmla="*/ 7085 w 424"/>
                  <a:gd name="T29" fmla="*/ 17224 h 423"/>
                  <a:gd name="T30" fmla="*/ 10586 w 424"/>
                  <a:gd name="T31" fmla="*/ 17224 h 423"/>
                  <a:gd name="T32" fmla="*/ 12174 w 424"/>
                  <a:gd name="T33" fmla="*/ 16817 h 423"/>
                  <a:gd name="T34" fmla="*/ 13314 w 424"/>
                  <a:gd name="T35" fmla="*/ 15636 h 423"/>
                  <a:gd name="T36" fmla="*/ 14902 w 424"/>
                  <a:gd name="T37" fmla="*/ 14862 h 423"/>
                  <a:gd name="T38" fmla="*/ 15676 w 424"/>
                  <a:gd name="T39" fmla="*/ 13315 h 423"/>
                  <a:gd name="T40" fmla="*/ 16857 w 424"/>
                  <a:gd name="T41" fmla="*/ 12134 h 423"/>
                  <a:gd name="T42" fmla="*/ 17223 w 424"/>
                  <a:gd name="T43" fmla="*/ 10180 h 423"/>
                  <a:gd name="T44" fmla="*/ 17223 w 424"/>
                  <a:gd name="T45" fmla="*/ 8632 h 423"/>
                  <a:gd name="T46" fmla="*/ 17223 w 424"/>
                  <a:gd name="T47" fmla="*/ 6678 h 423"/>
                  <a:gd name="T48" fmla="*/ 16857 w 424"/>
                  <a:gd name="T49" fmla="*/ 5090 h 423"/>
                  <a:gd name="T50" fmla="*/ 15676 w 424"/>
                  <a:gd name="T51" fmla="*/ 3909 h 423"/>
                  <a:gd name="T52" fmla="*/ 14902 w 424"/>
                  <a:gd name="T53" fmla="*/ 2362 h 423"/>
                  <a:gd name="T54" fmla="*/ 13314 w 424"/>
                  <a:gd name="T55" fmla="*/ 1588 h 423"/>
                  <a:gd name="T56" fmla="*/ 12174 w 424"/>
                  <a:gd name="T57" fmla="*/ 407 h 423"/>
                  <a:gd name="T58" fmla="*/ 10586 w 424"/>
                  <a:gd name="T59" fmla="*/ 0 h 423"/>
                  <a:gd name="T60" fmla="*/ 7085 w 424"/>
                  <a:gd name="T61" fmla="*/ 0 h 42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424" h="423" extrusionOk="0">
                    <a:moveTo>
                      <a:pt x="174" y="0"/>
                    </a:moveTo>
                    <a:lnTo>
                      <a:pt x="126" y="10"/>
                    </a:lnTo>
                    <a:lnTo>
                      <a:pt x="97" y="39"/>
                    </a:lnTo>
                    <a:lnTo>
                      <a:pt x="58" y="58"/>
                    </a:lnTo>
                    <a:lnTo>
                      <a:pt x="39" y="96"/>
                    </a:lnTo>
                    <a:lnTo>
                      <a:pt x="10" y="125"/>
                    </a:lnTo>
                    <a:lnTo>
                      <a:pt x="1" y="164"/>
                    </a:lnTo>
                    <a:lnTo>
                      <a:pt x="1" y="212"/>
                    </a:lnTo>
                    <a:lnTo>
                      <a:pt x="1" y="250"/>
                    </a:lnTo>
                    <a:lnTo>
                      <a:pt x="10" y="298"/>
                    </a:lnTo>
                    <a:lnTo>
                      <a:pt x="39" y="327"/>
                    </a:lnTo>
                    <a:lnTo>
                      <a:pt x="58" y="365"/>
                    </a:lnTo>
                    <a:lnTo>
                      <a:pt x="97" y="384"/>
                    </a:lnTo>
                    <a:lnTo>
                      <a:pt x="126" y="413"/>
                    </a:lnTo>
                    <a:lnTo>
                      <a:pt x="174" y="423"/>
                    </a:lnTo>
                    <a:lnTo>
                      <a:pt x="260" y="423"/>
                    </a:lnTo>
                    <a:lnTo>
                      <a:pt x="299" y="413"/>
                    </a:lnTo>
                    <a:lnTo>
                      <a:pt x="327" y="384"/>
                    </a:lnTo>
                    <a:lnTo>
                      <a:pt x="366" y="365"/>
                    </a:lnTo>
                    <a:lnTo>
                      <a:pt x="385" y="327"/>
                    </a:lnTo>
                    <a:lnTo>
                      <a:pt x="414" y="298"/>
                    </a:lnTo>
                    <a:lnTo>
                      <a:pt x="423" y="250"/>
                    </a:lnTo>
                    <a:lnTo>
                      <a:pt x="423" y="212"/>
                    </a:lnTo>
                    <a:lnTo>
                      <a:pt x="423" y="164"/>
                    </a:lnTo>
                    <a:lnTo>
                      <a:pt x="414" y="125"/>
                    </a:lnTo>
                    <a:lnTo>
                      <a:pt x="385" y="96"/>
                    </a:lnTo>
                    <a:lnTo>
                      <a:pt x="366" y="58"/>
                    </a:lnTo>
                    <a:lnTo>
                      <a:pt x="327" y="39"/>
                    </a:lnTo>
                    <a:lnTo>
                      <a:pt x="299" y="10"/>
                    </a:lnTo>
                    <a:lnTo>
                      <a:pt x="260" y="0"/>
                    </a:lnTo>
                    <a:lnTo>
                      <a:pt x="1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22" name="Google Shape;2619;p46">
                <a:extLst>
                  <a:ext uri="{FF2B5EF4-FFF2-40B4-BE49-F238E27FC236}">
                    <a16:creationId xmlns:a16="http://schemas.microsoft.com/office/drawing/2014/main" id="{A5CB2B16-B5CC-1291-7D5B-00AB431B7E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0429" y="1358977"/>
                <a:ext cx="66940" cy="12582"/>
              </a:xfrm>
              <a:custGeom>
                <a:avLst/>
                <a:gdLst>
                  <a:gd name="T0" fmla="*/ 28177 w 1644"/>
                  <a:gd name="T1" fmla="*/ 41 h 309"/>
                  <a:gd name="T2" fmla="*/ 23494 w 1644"/>
                  <a:gd name="T3" fmla="*/ 407 h 309"/>
                  <a:gd name="T4" fmla="*/ 19178 w 1644"/>
                  <a:gd name="T5" fmla="*/ 1181 h 309"/>
                  <a:gd name="T6" fmla="*/ 15269 w 1644"/>
                  <a:gd name="T7" fmla="*/ 1995 h 309"/>
                  <a:gd name="T8" fmla="*/ 11767 w 1644"/>
                  <a:gd name="T9" fmla="*/ 2769 h 309"/>
                  <a:gd name="T10" fmla="*/ 6271 w 1644"/>
                  <a:gd name="T11" fmla="*/ 4723 h 309"/>
                  <a:gd name="T12" fmla="*/ 2769 w 1644"/>
                  <a:gd name="T13" fmla="*/ 6678 h 309"/>
                  <a:gd name="T14" fmla="*/ 1181 w 1644"/>
                  <a:gd name="T15" fmla="*/ 7451 h 309"/>
                  <a:gd name="T16" fmla="*/ 407 w 1644"/>
                  <a:gd name="T17" fmla="*/ 8225 h 309"/>
                  <a:gd name="T18" fmla="*/ 0 w 1644"/>
                  <a:gd name="T19" fmla="*/ 9406 h 309"/>
                  <a:gd name="T20" fmla="*/ 0 w 1644"/>
                  <a:gd name="T21" fmla="*/ 10180 h 309"/>
                  <a:gd name="T22" fmla="*/ 407 w 1644"/>
                  <a:gd name="T23" fmla="*/ 11360 h 309"/>
                  <a:gd name="T24" fmla="*/ 1181 w 1644"/>
                  <a:gd name="T25" fmla="*/ 12134 h 309"/>
                  <a:gd name="T26" fmla="*/ 2362 w 1644"/>
                  <a:gd name="T27" fmla="*/ 12541 h 309"/>
                  <a:gd name="T28" fmla="*/ 3135 w 1644"/>
                  <a:gd name="T29" fmla="*/ 12541 h 309"/>
                  <a:gd name="T30" fmla="*/ 4316 w 1644"/>
                  <a:gd name="T31" fmla="*/ 12134 h 309"/>
                  <a:gd name="T32" fmla="*/ 5497 w 1644"/>
                  <a:gd name="T33" fmla="*/ 11360 h 309"/>
                  <a:gd name="T34" fmla="*/ 8632 w 1644"/>
                  <a:gd name="T35" fmla="*/ 9813 h 309"/>
                  <a:gd name="T36" fmla="*/ 13315 w 1644"/>
                  <a:gd name="T37" fmla="*/ 7859 h 309"/>
                  <a:gd name="T38" fmla="*/ 20359 w 1644"/>
                  <a:gd name="T39" fmla="*/ 6271 h 309"/>
                  <a:gd name="T40" fmla="*/ 24268 w 1644"/>
                  <a:gd name="T41" fmla="*/ 5904 h 309"/>
                  <a:gd name="T42" fmla="*/ 28584 w 1644"/>
                  <a:gd name="T43" fmla="*/ 5497 h 309"/>
                  <a:gd name="T44" fmla="*/ 33674 w 1644"/>
                  <a:gd name="T45" fmla="*/ 5497 h 309"/>
                  <a:gd name="T46" fmla="*/ 38723 w 1644"/>
                  <a:gd name="T47" fmla="*/ 5904 h 309"/>
                  <a:gd name="T48" fmla="*/ 44219 w 1644"/>
                  <a:gd name="T49" fmla="*/ 6678 h 309"/>
                  <a:gd name="T50" fmla="*/ 50083 w 1644"/>
                  <a:gd name="T51" fmla="*/ 7859 h 309"/>
                  <a:gd name="T52" fmla="*/ 56353 w 1644"/>
                  <a:gd name="T53" fmla="*/ 9813 h 309"/>
                  <a:gd name="T54" fmla="*/ 62990 w 1644"/>
                  <a:gd name="T55" fmla="*/ 12134 h 309"/>
                  <a:gd name="T56" fmla="*/ 64171 w 1644"/>
                  <a:gd name="T57" fmla="*/ 12541 h 309"/>
                  <a:gd name="T58" fmla="*/ 65718 w 1644"/>
                  <a:gd name="T59" fmla="*/ 12134 h 309"/>
                  <a:gd name="T60" fmla="*/ 66126 w 1644"/>
                  <a:gd name="T61" fmla="*/ 11360 h 309"/>
                  <a:gd name="T62" fmla="*/ 66533 w 1644"/>
                  <a:gd name="T63" fmla="*/ 10994 h 309"/>
                  <a:gd name="T64" fmla="*/ 66899 w 1644"/>
                  <a:gd name="T65" fmla="*/ 9813 h 309"/>
                  <a:gd name="T66" fmla="*/ 66533 w 1644"/>
                  <a:gd name="T67" fmla="*/ 8632 h 309"/>
                  <a:gd name="T68" fmla="*/ 66126 w 1644"/>
                  <a:gd name="T69" fmla="*/ 7859 h 309"/>
                  <a:gd name="T70" fmla="*/ 65352 w 1644"/>
                  <a:gd name="T71" fmla="*/ 7451 h 309"/>
                  <a:gd name="T72" fmla="*/ 58308 w 1644"/>
                  <a:gd name="T73" fmla="*/ 4723 h 309"/>
                  <a:gd name="T74" fmla="*/ 51264 w 1644"/>
                  <a:gd name="T75" fmla="*/ 2362 h 309"/>
                  <a:gd name="T76" fmla="*/ 44993 w 1644"/>
                  <a:gd name="T77" fmla="*/ 1181 h 309"/>
                  <a:gd name="T78" fmla="*/ 39130 w 1644"/>
                  <a:gd name="T79" fmla="*/ 407 h 309"/>
                  <a:gd name="T80" fmla="*/ 33266 w 1644"/>
                  <a:gd name="T81" fmla="*/ 41 h 309"/>
                  <a:gd name="T82" fmla="*/ 28177 w 1644"/>
                  <a:gd name="T83" fmla="*/ 41 h 30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644" h="309" extrusionOk="0">
                    <a:moveTo>
                      <a:pt x="692" y="1"/>
                    </a:moveTo>
                    <a:lnTo>
                      <a:pt x="577" y="10"/>
                    </a:lnTo>
                    <a:lnTo>
                      <a:pt x="471" y="29"/>
                    </a:lnTo>
                    <a:lnTo>
                      <a:pt x="375" y="49"/>
                    </a:lnTo>
                    <a:lnTo>
                      <a:pt x="289" y="68"/>
                    </a:lnTo>
                    <a:lnTo>
                      <a:pt x="154" y="116"/>
                    </a:lnTo>
                    <a:lnTo>
                      <a:pt x="68" y="164"/>
                    </a:lnTo>
                    <a:lnTo>
                      <a:pt x="29" y="183"/>
                    </a:lnTo>
                    <a:lnTo>
                      <a:pt x="10" y="202"/>
                    </a:lnTo>
                    <a:lnTo>
                      <a:pt x="0" y="231"/>
                    </a:lnTo>
                    <a:lnTo>
                      <a:pt x="0" y="250"/>
                    </a:lnTo>
                    <a:lnTo>
                      <a:pt x="10" y="279"/>
                    </a:lnTo>
                    <a:lnTo>
                      <a:pt x="29" y="298"/>
                    </a:lnTo>
                    <a:lnTo>
                      <a:pt x="58" y="308"/>
                    </a:lnTo>
                    <a:lnTo>
                      <a:pt x="77" y="308"/>
                    </a:lnTo>
                    <a:lnTo>
                      <a:pt x="106" y="298"/>
                    </a:lnTo>
                    <a:lnTo>
                      <a:pt x="135" y="279"/>
                    </a:lnTo>
                    <a:lnTo>
                      <a:pt x="212" y="241"/>
                    </a:lnTo>
                    <a:lnTo>
                      <a:pt x="327" y="193"/>
                    </a:lnTo>
                    <a:lnTo>
                      <a:pt x="500" y="154"/>
                    </a:lnTo>
                    <a:lnTo>
                      <a:pt x="596" y="145"/>
                    </a:lnTo>
                    <a:lnTo>
                      <a:pt x="702" y="135"/>
                    </a:lnTo>
                    <a:lnTo>
                      <a:pt x="827" y="135"/>
                    </a:lnTo>
                    <a:lnTo>
                      <a:pt x="951" y="145"/>
                    </a:lnTo>
                    <a:lnTo>
                      <a:pt x="1086" y="164"/>
                    </a:lnTo>
                    <a:lnTo>
                      <a:pt x="1230" y="193"/>
                    </a:lnTo>
                    <a:lnTo>
                      <a:pt x="1384" y="241"/>
                    </a:lnTo>
                    <a:lnTo>
                      <a:pt x="1547" y="298"/>
                    </a:lnTo>
                    <a:lnTo>
                      <a:pt x="1576" y="308"/>
                    </a:lnTo>
                    <a:lnTo>
                      <a:pt x="1614" y="298"/>
                    </a:lnTo>
                    <a:lnTo>
                      <a:pt x="1624" y="279"/>
                    </a:lnTo>
                    <a:lnTo>
                      <a:pt x="1634" y="270"/>
                    </a:lnTo>
                    <a:lnTo>
                      <a:pt x="1643" y="241"/>
                    </a:lnTo>
                    <a:lnTo>
                      <a:pt x="1634" y="212"/>
                    </a:lnTo>
                    <a:lnTo>
                      <a:pt x="1624" y="193"/>
                    </a:lnTo>
                    <a:lnTo>
                      <a:pt x="1605" y="183"/>
                    </a:lnTo>
                    <a:lnTo>
                      <a:pt x="1432" y="116"/>
                    </a:lnTo>
                    <a:lnTo>
                      <a:pt x="1259" y="58"/>
                    </a:lnTo>
                    <a:lnTo>
                      <a:pt x="1105" y="29"/>
                    </a:lnTo>
                    <a:lnTo>
                      <a:pt x="961" y="10"/>
                    </a:lnTo>
                    <a:lnTo>
                      <a:pt x="817" y="1"/>
                    </a:lnTo>
                    <a:lnTo>
                      <a:pt x="692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23" name="Google Shape;2620;p46">
                <a:extLst>
                  <a:ext uri="{FF2B5EF4-FFF2-40B4-BE49-F238E27FC236}">
                    <a16:creationId xmlns:a16="http://schemas.microsoft.com/office/drawing/2014/main" id="{41F4EE7B-F5BB-12B4-6F85-3A14493670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0949" y="1358977"/>
                <a:ext cx="66940" cy="12582"/>
              </a:xfrm>
              <a:custGeom>
                <a:avLst/>
                <a:gdLst>
                  <a:gd name="T0" fmla="*/ 33674 w 1644"/>
                  <a:gd name="T1" fmla="*/ 41 h 309"/>
                  <a:gd name="T2" fmla="*/ 28177 w 1644"/>
                  <a:gd name="T3" fmla="*/ 407 h 309"/>
                  <a:gd name="T4" fmla="*/ 21947 w 1644"/>
                  <a:gd name="T5" fmla="*/ 1181 h 309"/>
                  <a:gd name="T6" fmla="*/ 15676 w 1644"/>
                  <a:gd name="T7" fmla="*/ 2362 h 309"/>
                  <a:gd name="T8" fmla="*/ 9039 w 1644"/>
                  <a:gd name="T9" fmla="*/ 4723 h 309"/>
                  <a:gd name="T10" fmla="*/ 1995 w 1644"/>
                  <a:gd name="T11" fmla="*/ 7451 h 309"/>
                  <a:gd name="T12" fmla="*/ 814 w 1644"/>
                  <a:gd name="T13" fmla="*/ 7859 h 309"/>
                  <a:gd name="T14" fmla="*/ 407 w 1644"/>
                  <a:gd name="T15" fmla="*/ 8632 h 309"/>
                  <a:gd name="T16" fmla="*/ 41 w 1644"/>
                  <a:gd name="T17" fmla="*/ 9813 h 309"/>
                  <a:gd name="T18" fmla="*/ 407 w 1644"/>
                  <a:gd name="T19" fmla="*/ 10994 h 309"/>
                  <a:gd name="T20" fmla="*/ 814 w 1644"/>
                  <a:gd name="T21" fmla="*/ 11360 h 309"/>
                  <a:gd name="T22" fmla="*/ 1588 w 1644"/>
                  <a:gd name="T23" fmla="*/ 12134 h 309"/>
                  <a:gd name="T24" fmla="*/ 2769 w 1644"/>
                  <a:gd name="T25" fmla="*/ 12541 h 309"/>
                  <a:gd name="T26" fmla="*/ 3950 w 1644"/>
                  <a:gd name="T27" fmla="*/ 12134 h 309"/>
                  <a:gd name="T28" fmla="*/ 10587 w 1644"/>
                  <a:gd name="T29" fmla="*/ 9813 h 309"/>
                  <a:gd name="T30" fmla="*/ 16857 w 1644"/>
                  <a:gd name="T31" fmla="*/ 7859 h 309"/>
                  <a:gd name="T32" fmla="*/ 22721 w 1644"/>
                  <a:gd name="T33" fmla="*/ 6678 h 309"/>
                  <a:gd name="T34" fmla="*/ 28177 w 1644"/>
                  <a:gd name="T35" fmla="*/ 5904 h 309"/>
                  <a:gd name="T36" fmla="*/ 33266 w 1644"/>
                  <a:gd name="T37" fmla="*/ 5497 h 309"/>
                  <a:gd name="T38" fmla="*/ 38356 w 1644"/>
                  <a:gd name="T39" fmla="*/ 5497 h 309"/>
                  <a:gd name="T40" fmla="*/ 42672 w 1644"/>
                  <a:gd name="T41" fmla="*/ 5904 h 309"/>
                  <a:gd name="T42" fmla="*/ 46581 w 1644"/>
                  <a:gd name="T43" fmla="*/ 6271 h 309"/>
                  <a:gd name="T44" fmla="*/ 53625 w 1644"/>
                  <a:gd name="T45" fmla="*/ 7859 h 309"/>
                  <a:gd name="T46" fmla="*/ 58715 w 1644"/>
                  <a:gd name="T47" fmla="*/ 9813 h 309"/>
                  <a:gd name="T48" fmla="*/ 61850 w 1644"/>
                  <a:gd name="T49" fmla="*/ 11360 h 309"/>
                  <a:gd name="T50" fmla="*/ 62990 w 1644"/>
                  <a:gd name="T51" fmla="*/ 12134 h 309"/>
                  <a:gd name="T52" fmla="*/ 63805 w 1644"/>
                  <a:gd name="T53" fmla="*/ 12541 h 309"/>
                  <a:gd name="T54" fmla="*/ 64945 w 1644"/>
                  <a:gd name="T55" fmla="*/ 12541 h 309"/>
                  <a:gd name="T56" fmla="*/ 65759 w 1644"/>
                  <a:gd name="T57" fmla="*/ 12134 h 309"/>
                  <a:gd name="T58" fmla="*/ 66533 w 1644"/>
                  <a:gd name="T59" fmla="*/ 11360 h 309"/>
                  <a:gd name="T60" fmla="*/ 66899 w 1644"/>
                  <a:gd name="T61" fmla="*/ 10180 h 309"/>
                  <a:gd name="T62" fmla="*/ 66899 w 1644"/>
                  <a:gd name="T63" fmla="*/ 9406 h 309"/>
                  <a:gd name="T64" fmla="*/ 66533 w 1644"/>
                  <a:gd name="T65" fmla="*/ 8225 h 309"/>
                  <a:gd name="T66" fmla="*/ 65759 w 1644"/>
                  <a:gd name="T67" fmla="*/ 7451 h 309"/>
                  <a:gd name="T68" fmla="*/ 64578 w 1644"/>
                  <a:gd name="T69" fmla="*/ 6678 h 309"/>
                  <a:gd name="T70" fmla="*/ 61036 w 1644"/>
                  <a:gd name="T71" fmla="*/ 4723 h 309"/>
                  <a:gd name="T72" fmla="*/ 55173 w 1644"/>
                  <a:gd name="T73" fmla="*/ 2769 h 309"/>
                  <a:gd name="T74" fmla="*/ 52037 w 1644"/>
                  <a:gd name="T75" fmla="*/ 1995 h 309"/>
                  <a:gd name="T76" fmla="*/ 48128 w 1644"/>
                  <a:gd name="T77" fmla="*/ 1181 h 309"/>
                  <a:gd name="T78" fmla="*/ 43446 w 1644"/>
                  <a:gd name="T79" fmla="*/ 407 h 309"/>
                  <a:gd name="T80" fmla="*/ 38763 w 1644"/>
                  <a:gd name="T81" fmla="*/ 41 h 309"/>
                  <a:gd name="T82" fmla="*/ 33674 w 1644"/>
                  <a:gd name="T83" fmla="*/ 41 h 30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644" h="309" extrusionOk="0">
                    <a:moveTo>
                      <a:pt x="827" y="1"/>
                    </a:moveTo>
                    <a:lnTo>
                      <a:pt x="692" y="10"/>
                    </a:lnTo>
                    <a:lnTo>
                      <a:pt x="539" y="29"/>
                    </a:lnTo>
                    <a:lnTo>
                      <a:pt x="385" y="58"/>
                    </a:lnTo>
                    <a:lnTo>
                      <a:pt x="222" y="116"/>
                    </a:lnTo>
                    <a:lnTo>
                      <a:pt x="49" y="183"/>
                    </a:lnTo>
                    <a:lnTo>
                      <a:pt x="20" y="193"/>
                    </a:lnTo>
                    <a:lnTo>
                      <a:pt x="10" y="212"/>
                    </a:lnTo>
                    <a:lnTo>
                      <a:pt x="1" y="241"/>
                    </a:lnTo>
                    <a:lnTo>
                      <a:pt x="10" y="270"/>
                    </a:lnTo>
                    <a:lnTo>
                      <a:pt x="20" y="279"/>
                    </a:lnTo>
                    <a:lnTo>
                      <a:pt x="39" y="298"/>
                    </a:lnTo>
                    <a:lnTo>
                      <a:pt x="68" y="308"/>
                    </a:lnTo>
                    <a:lnTo>
                      <a:pt x="97" y="298"/>
                    </a:lnTo>
                    <a:lnTo>
                      <a:pt x="260" y="241"/>
                    </a:lnTo>
                    <a:lnTo>
                      <a:pt x="414" y="193"/>
                    </a:lnTo>
                    <a:lnTo>
                      <a:pt x="558" y="164"/>
                    </a:lnTo>
                    <a:lnTo>
                      <a:pt x="692" y="145"/>
                    </a:lnTo>
                    <a:lnTo>
                      <a:pt x="817" y="135"/>
                    </a:lnTo>
                    <a:lnTo>
                      <a:pt x="942" y="135"/>
                    </a:lnTo>
                    <a:lnTo>
                      <a:pt x="1048" y="145"/>
                    </a:lnTo>
                    <a:lnTo>
                      <a:pt x="1144" y="154"/>
                    </a:lnTo>
                    <a:lnTo>
                      <a:pt x="1317" y="193"/>
                    </a:lnTo>
                    <a:lnTo>
                      <a:pt x="1442" y="241"/>
                    </a:lnTo>
                    <a:lnTo>
                      <a:pt x="1519" y="279"/>
                    </a:lnTo>
                    <a:lnTo>
                      <a:pt x="1547" y="298"/>
                    </a:lnTo>
                    <a:lnTo>
                      <a:pt x="1567" y="308"/>
                    </a:lnTo>
                    <a:lnTo>
                      <a:pt x="1595" y="308"/>
                    </a:lnTo>
                    <a:lnTo>
                      <a:pt x="1615" y="298"/>
                    </a:lnTo>
                    <a:lnTo>
                      <a:pt x="1634" y="279"/>
                    </a:lnTo>
                    <a:lnTo>
                      <a:pt x="1643" y="250"/>
                    </a:lnTo>
                    <a:lnTo>
                      <a:pt x="1643" y="231"/>
                    </a:lnTo>
                    <a:lnTo>
                      <a:pt x="1634" y="202"/>
                    </a:lnTo>
                    <a:lnTo>
                      <a:pt x="1615" y="183"/>
                    </a:lnTo>
                    <a:lnTo>
                      <a:pt x="1586" y="164"/>
                    </a:lnTo>
                    <a:lnTo>
                      <a:pt x="1499" y="116"/>
                    </a:lnTo>
                    <a:lnTo>
                      <a:pt x="1355" y="68"/>
                    </a:lnTo>
                    <a:lnTo>
                      <a:pt x="1278" y="49"/>
                    </a:lnTo>
                    <a:lnTo>
                      <a:pt x="1182" y="29"/>
                    </a:lnTo>
                    <a:lnTo>
                      <a:pt x="1067" y="10"/>
                    </a:lnTo>
                    <a:lnTo>
                      <a:pt x="952" y="1"/>
                    </a:lnTo>
                    <a:lnTo>
                      <a:pt x="82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24" name="Google Shape;2621;p46">
                <a:extLst>
                  <a:ext uri="{FF2B5EF4-FFF2-40B4-BE49-F238E27FC236}">
                    <a16:creationId xmlns:a16="http://schemas.microsoft.com/office/drawing/2014/main" id="{B50EEAC8-DBFE-25A1-973C-29551FA4BB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1528" y="1519726"/>
                <a:ext cx="61850" cy="33673"/>
              </a:xfrm>
              <a:custGeom>
                <a:avLst/>
                <a:gdLst>
                  <a:gd name="T0" fmla="*/ 61809 w 1519"/>
                  <a:gd name="T1" fmla="*/ 41 h 827"/>
                  <a:gd name="T2" fmla="*/ 41 w 1519"/>
                  <a:gd name="T3" fmla="*/ 5497 h 827"/>
                  <a:gd name="T4" fmla="*/ 407 w 1519"/>
                  <a:gd name="T5" fmla="*/ 9039 h 827"/>
                  <a:gd name="T6" fmla="*/ 1222 w 1519"/>
                  <a:gd name="T7" fmla="*/ 11767 h 827"/>
                  <a:gd name="T8" fmla="*/ 2362 w 1519"/>
                  <a:gd name="T9" fmla="*/ 14902 h 827"/>
                  <a:gd name="T10" fmla="*/ 3542 w 1519"/>
                  <a:gd name="T11" fmla="*/ 17630 h 827"/>
                  <a:gd name="T12" fmla="*/ 5130 w 1519"/>
                  <a:gd name="T13" fmla="*/ 19992 h 827"/>
                  <a:gd name="T14" fmla="*/ 7085 w 1519"/>
                  <a:gd name="T15" fmla="*/ 22313 h 827"/>
                  <a:gd name="T16" fmla="*/ 9039 w 1519"/>
                  <a:gd name="T17" fmla="*/ 24675 h 827"/>
                  <a:gd name="T18" fmla="*/ 11360 w 1519"/>
                  <a:gd name="T19" fmla="*/ 26629 h 827"/>
                  <a:gd name="T20" fmla="*/ 13722 w 1519"/>
                  <a:gd name="T21" fmla="*/ 28583 h 827"/>
                  <a:gd name="T22" fmla="*/ 16083 w 1519"/>
                  <a:gd name="T23" fmla="*/ 30131 h 827"/>
                  <a:gd name="T24" fmla="*/ 18812 w 1519"/>
                  <a:gd name="T25" fmla="*/ 31311 h 827"/>
                  <a:gd name="T26" fmla="*/ 21540 w 1519"/>
                  <a:gd name="T27" fmla="*/ 32492 h 827"/>
                  <a:gd name="T28" fmla="*/ 24675 w 1519"/>
                  <a:gd name="T29" fmla="*/ 33266 h 827"/>
                  <a:gd name="T30" fmla="*/ 27403 w 1519"/>
                  <a:gd name="T31" fmla="*/ 33673 h 827"/>
                  <a:gd name="T32" fmla="*/ 33673 w 1519"/>
                  <a:gd name="T33" fmla="*/ 33673 h 827"/>
                  <a:gd name="T34" fmla="*/ 36809 w 1519"/>
                  <a:gd name="T35" fmla="*/ 33266 h 827"/>
                  <a:gd name="T36" fmla="*/ 39944 w 1519"/>
                  <a:gd name="T37" fmla="*/ 32492 h 827"/>
                  <a:gd name="T38" fmla="*/ 43038 w 1519"/>
                  <a:gd name="T39" fmla="*/ 31311 h 827"/>
                  <a:gd name="T40" fmla="*/ 45807 w 1519"/>
                  <a:gd name="T41" fmla="*/ 30131 h 827"/>
                  <a:gd name="T42" fmla="*/ 48128 w 1519"/>
                  <a:gd name="T43" fmla="*/ 28583 h 827"/>
                  <a:gd name="T44" fmla="*/ 50490 w 1519"/>
                  <a:gd name="T45" fmla="*/ 27036 h 827"/>
                  <a:gd name="T46" fmla="*/ 52851 w 1519"/>
                  <a:gd name="T47" fmla="*/ 24675 h 827"/>
                  <a:gd name="T48" fmla="*/ 54806 w 1519"/>
                  <a:gd name="T49" fmla="*/ 22720 h 827"/>
                  <a:gd name="T50" fmla="*/ 56760 w 1519"/>
                  <a:gd name="T51" fmla="*/ 20359 h 827"/>
                  <a:gd name="T52" fmla="*/ 58308 w 1519"/>
                  <a:gd name="T53" fmla="*/ 17630 h 827"/>
                  <a:gd name="T54" fmla="*/ 59488 w 1519"/>
                  <a:gd name="T55" fmla="*/ 14902 h 827"/>
                  <a:gd name="T56" fmla="*/ 60669 w 1519"/>
                  <a:gd name="T57" fmla="*/ 12174 h 827"/>
                  <a:gd name="T58" fmla="*/ 61443 w 1519"/>
                  <a:gd name="T59" fmla="*/ 9406 h 827"/>
                  <a:gd name="T60" fmla="*/ 61809 w 1519"/>
                  <a:gd name="T61" fmla="*/ 6311 h 827"/>
                  <a:gd name="T62" fmla="*/ 61809 w 1519"/>
                  <a:gd name="T63" fmla="*/ 3176 h 827"/>
                  <a:gd name="T64" fmla="*/ 61809 w 1519"/>
                  <a:gd name="T65" fmla="*/ 41 h 82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519" h="827" extrusionOk="0">
                    <a:moveTo>
                      <a:pt x="1518" y="1"/>
                    </a:moveTo>
                    <a:lnTo>
                      <a:pt x="1" y="135"/>
                    </a:lnTo>
                    <a:lnTo>
                      <a:pt x="10" y="222"/>
                    </a:lnTo>
                    <a:lnTo>
                      <a:pt x="30" y="289"/>
                    </a:lnTo>
                    <a:lnTo>
                      <a:pt x="58" y="366"/>
                    </a:lnTo>
                    <a:lnTo>
                      <a:pt x="87" y="433"/>
                    </a:lnTo>
                    <a:lnTo>
                      <a:pt x="126" y="491"/>
                    </a:lnTo>
                    <a:lnTo>
                      <a:pt x="174" y="548"/>
                    </a:lnTo>
                    <a:lnTo>
                      <a:pt x="222" y="606"/>
                    </a:lnTo>
                    <a:lnTo>
                      <a:pt x="279" y="654"/>
                    </a:lnTo>
                    <a:lnTo>
                      <a:pt x="337" y="702"/>
                    </a:lnTo>
                    <a:lnTo>
                      <a:pt x="395" y="740"/>
                    </a:lnTo>
                    <a:lnTo>
                      <a:pt x="462" y="769"/>
                    </a:lnTo>
                    <a:lnTo>
                      <a:pt x="529" y="798"/>
                    </a:lnTo>
                    <a:lnTo>
                      <a:pt x="606" y="817"/>
                    </a:lnTo>
                    <a:lnTo>
                      <a:pt x="673" y="827"/>
                    </a:lnTo>
                    <a:lnTo>
                      <a:pt x="827" y="827"/>
                    </a:lnTo>
                    <a:lnTo>
                      <a:pt x="904" y="817"/>
                    </a:lnTo>
                    <a:lnTo>
                      <a:pt x="981" y="798"/>
                    </a:lnTo>
                    <a:lnTo>
                      <a:pt x="1057" y="769"/>
                    </a:lnTo>
                    <a:lnTo>
                      <a:pt x="1125" y="740"/>
                    </a:lnTo>
                    <a:lnTo>
                      <a:pt x="1182" y="702"/>
                    </a:lnTo>
                    <a:lnTo>
                      <a:pt x="1240" y="664"/>
                    </a:lnTo>
                    <a:lnTo>
                      <a:pt x="1298" y="606"/>
                    </a:lnTo>
                    <a:lnTo>
                      <a:pt x="1346" y="558"/>
                    </a:lnTo>
                    <a:lnTo>
                      <a:pt x="1394" y="500"/>
                    </a:lnTo>
                    <a:lnTo>
                      <a:pt x="1432" y="433"/>
                    </a:lnTo>
                    <a:lnTo>
                      <a:pt x="1461" y="366"/>
                    </a:lnTo>
                    <a:lnTo>
                      <a:pt x="1490" y="299"/>
                    </a:lnTo>
                    <a:lnTo>
                      <a:pt x="1509" y="231"/>
                    </a:lnTo>
                    <a:lnTo>
                      <a:pt x="1518" y="155"/>
                    </a:lnTo>
                    <a:lnTo>
                      <a:pt x="1518" y="78"/>
                    </a:lnTo>
                    <a:lnTo>
                      <a:pt x="151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25" name="Google Shape;2622;p46">
                <a:extLst>
                  <a:ext uri="{FF2B5EF4-FFF2-40B4-BE49-F238E27FC236}">
                    <a16:creationId xmlns:a16="http://schemas.microsoft.com/office/drawing/2014/main" id="{01267B7B-E233-93A5-5AAC-F9CA1E22FC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1528" y="1519726"/>
                <a:ext cx="61850" cy="33673"/>
              </a:xfrm>
              <a:custGeom>
                <a:avLst/>
                <a:gdLst>
                  <a:gd name="T0" fmla="*/ 61809 w 1519"/>
                  <a:gd name="T1" fmla="*/ 41 h 827"/>
                  <a:gd name="T2" fmla="*/ 61809 w 1519"/>
                  <a:gd name="T3" fmla="*/ 41 h 827"/>
                  <a:gd name="T4" fmla="*/ 61809 w 1519"/>
                  <a:gd name="T5" fmla="*/ 3176 h 827"/>
                  <a:gd name="T6" fmla="*/ 61809 w 1519"/>
                  <a:gd name="T7" fmla="*/ 6311 h 827"/>
                  <a:gd name="T8" fmla="*/ 61443 w 1519"/>
                  <a:gd name="T9" fmla="*/ 9406 h 827"/>
                  <a:gd name="T10" fmla="*/ 60669 w 1519"/>
                  <a:gd name="T11" fmla="*/ 12174 h 827"/>
                  <a:gd name="T12" fmla="*/ 59488 w 1519"/>
                  <a:gd name="T13" fmla="*/ 14902 h 827"/>
                  <a:gd name="T14" fmla="*/ 58308 w 1519"/>
                  <a:gd name="T15" fmla="*/ 17630 h 827"/>
                  <a:gd name="T16" fmla="*/ 56760 w 1519"/>
                  <a:gd name="T17" fmla="*/ 20359 h 827"/>
                  <a:gd name="T18" fmla="*/ 54806 w 1519"/>
                  <a:gd name="T19" fmla="*/ 22720 h 827"/>
                  <a:gd name="T20" fmla="*/ 52851 w 1519"/>
                  <a:gd name="T21" fmla="*/ 24675 h 827"/>
                  <a:gd name="T22" fmla="*/ 50490 w 1519"/>
                  <a:gd name="T23" fmla="*/ 27036 h 827"/>
                  <a:gd name="T24" fmla="*/ 48128 w 1519"/>
                  <a:gd name="T25" fmla="*/ 28583 h 827"/>
                  <a:gd name="T26" fmla="*/ 45807 w 1519"/>
                  <a:gd name="T27" fmla="*/ 30131 h 827"/>
                  <a:gd name="T28" fmla="*/ 43038 w 1519"/>
                  <a:gd name="T29" fmla="*/ 31311 h 827"/>
                  <a:gd name="T30" fmla="*/ 39944 w 1519"/>
                  <a:gd name="T31" fmla="*/ 32492 h 827"/>
                  <a:gd name="T32" fmla="*/ 36809 w 1519"/>
                  <a:gd name="T33" fmla="*/ 33266 h 827"/>
                  <a:gd name="T34" fmla="*/ 33673 w 1519"/>
                  <a:gd name="T35" fmla="*/ 33673 h 827"/>
                  <a:gd name="T36" fmla="*/ 33673 w 1519"/>
                  <a:gd name="T37" fmla="*/ 33673 h 827"/>
                  <a:gd name="T38" fmla="*/ 30538 w 1519"/>
                  <a:gd name="T39" fmla="*/ 33673 h 827"/>
                  <a:gd name="T40" fmla="*/ 27403 w 1519"/>
                  <a:gd name="T41" fmla="*/ 33673 h 827"/>
                  <a:gd name="T42" fmla="*/ 24675 w 1519"/>
                  <a:gd name="T43" fmla="*/ 33266 h 827"/>
                  <a:gd name="T44" fmla="*/ 21540 w 1519"/>
                  <a:gd name="T45" fmla="*/ 32492 h 827"/>
                  <a:gd name="T46" fmla="*/ 18812 w 1519"/>
                  <a:gd name="T47" fmla="*/ 31311 h 827"/>
                  <a:gd name="T48" fmla="*/ 16083 w 1519"/>
                  <a:gd name="T49" fmla="*/ 30131 h 827"/>
                  <a:gd name="T50" fmla="*/ 13722 w 1519"/>
                  <a:gd name="T51" fmla="*/ 28583 h 827"/>
                  <a:gd name="T52" fmla="*/ 11360 w 1519"/>
                  <a:gd name="T53" fmla="*/ 26629 h 827"/>
                  <a:gd name="T54" fmla="*/ 9039 w 1519"/>
                  <a:gd name="T55" fmla="*/ 24675 h 827"/>
                  <a:gd name="T56" fmla="*/ 7085 w 1519"/>
                  <a:gd name="T57" fmla="*/ 22313 h 827"/>
                  <a:gd name="T58" fmla="*/ 5130 w 1519"/>
                  <a:gd name="T59" fmla="*/ 19992 h 827"/>
                  <a:gd name="T60" fmla="*/ 3542 w 1519"/>
                  <a:gd name="T61" fmla="*/ 17630 h 827"/>
                  <a:gd name="T62" fmla="*/ 2362 w 1519"/>
                  <a:gd name="T63" fmla="*/ 14902 h 827"/>
                  <a:gd name="T64" fmla="*/ 1222 w 1519"/>
                  <a:gd name="T65" fmla="*/ 11767 h 827"/>
                  <a:gd name="T66" fmla="*/ 407 w 1519"/>
                  <a:gd name="T67" fmla="*/ 9039 h 827"/>
                  <a:gd name="T68" fmla="*/ 41 w 1519"/>
                  <a:gd name="T69" fmla="*/ 5497 h 82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519" h="827" fill="none" extrusionOk="0">
                    <a:moveTo>
                      <a:pt x="1518" y="1"/>
                    </a:moveTo>
                    <a:lnTo>
                      <a:pt x="1518" y="1"/>
                    </a:lnTo>
                    <a:lnTo>
                      <a:pt x="1518" y="78"/>
                    </a:lnTo>
                    <a:lnTo>
                      <a:pt x="1518" y="155"/>
                    </a:lnTo>
                    <a:lnTo>
                      <a:pt x="1509" y="231"/>
                    </a:lnTo>
                    <a:lnTo>
                      <a:pt x="1490" y="299"/>
                    </a:lnTo>
                    <a:lnTo>
                      <a:pt x="1461" y="366"/>
                    </a:lnTo>
                    <a:lnTo>
                      <a:pt x="1432" y="433"/>
                    </a:lnTo>
                    <a:lnTo>
                      <a:pt x="1394" y="500"/>
                    </a:lnTo>
                    <a:lnTo>
                      <a:pt x="1346" y="558"/>
                    </a:lnTo>
                    <a:lnTo>
                      <a:pt x="1298" y="606"/>
                    </a:lnTo>
                    <a:lnTo>
                      <a:pt x="1240" y="664"/>
                    </a:lnTo>
                    <a:lnTo>
                      <a:pt x="1182" y="702"/>
                    </a:lnTo>
                    <a:lnTo>
                      <a:pt x="1125" y="740"/>
                    </a:lnTo>
                    <a:lnTo>
                      <a:pt x="1057" y="769"/>
                    </a:lnTo>
                    <a:lnTo>
                      <a:pt x="981" y="798"/>
                    </a:lnTo>
                    <a:lnTo>
                      <a:pt x="904" y="817"/>
                    </a:lnTo>
                    <a:lnTo>
                      <a:pt x="827" y="827"/>
                    </a:lnTo>
                    <a:lnTo>
                      <a:pt x="750" y="827"/>
                    </a:lnTo>
                    <a:lnTo>
                      <a:pt x="673" y="827"/>
                    </a:lnTo>
                    <a:lnTo>
                      <a:pt x="606" y="817"/>
                    </a:lnTo>
                    <a:lnTo>
                      <a:pt x="529" y="798"/>
                    </a:lnTo>
                    <a:lnTo>
                      <a:pt x="462" y="769"/>
                    </a:lnTo>
                    <a:lnTo>
                      <a:pt x="395" y="740"/>
                    </a:lnTo>
                    <a:lnTo>
                      <a:pt x="337" y="702"/>
                    </a:lnTo>
                    <a:lnTo>
                      <a:pt x="279" y="654"/>
                    </a:lnTo>
                    <a:lnTo>
                      <a:pt x="222" y="606"/>
                    </a:lnTo>
                    <a:lnTo>
                      <a:pt x="174" y="548"/>
                    </a:lnTo>
                    <a:lnTo>
                      <a:pt x="126" y="491"/>
                    </a:lnTo>
                    <a:lnTo>
                      <a:pt x="87" y="433"/>
                    </a:lnTo>
                    <a:lnTo>
                      <a:pt x="58" y="366"/>
                    </a:lnTo>
                    <a:lnTo>
                      <a:pt x="30" y="289"/>
                    </a:lnTo>
                    <a:lnTo>
                      <a:pt x="10" y="222"/>
                    </a:lnTo>
                    <a:lnTo>
                      <a:pt x="1" y="13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26" name="Google Shape;2623;p46">
                <a:extLst>
                  <a:ext uri="{FF2B5EF4-FFF2-40B4-BE49-F238E27FC236}">
                    <a16:creationId xmlns:a16="http://schemas.microsoft.com/office/drawing/2014/main" id="{A8EB9D67-6AD0-6DD8-3226-50A915EAC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6976" y="1377747"/>
                <a:ext cx="107576" cy="107616"/>
              </a:xfrm>
              <a:custGeom>
                <a:avLst/>
                <a:gdLst>
                  <a:gd name="T0" fmla="*/ 67266 w 2642"/>
                  <a:gd name="T1" fmla="*/ 10220 h 2643"/>
                  <a:gd name="T2" fmla="*/ 79399 w 2642"/>
                  <a:gd name="T3" fmla="*/ 16083 h 2643"/>
                  <a:gd name="T4" fmla="*/ 88805 w 2642"/>
                  <a:gd name="T5" fmla="*/ 24675 h 2643"/>
                  <a:gd name="T6" fmla="*/ 95849 w 2642"/>
                  <a:gd name="T7" fmla="*/ 36035 h 2643"/>
                  <a:gd name="T8" fmla="*/ 98944 w 2642"/>
                  <a:gd name="T9" fmla="*/ 49309 h 2643"/>
                  <a:gd name="T10" fmla="*/ 98577 w 2642"/>
                  <a:gd name="T11" fmla="*/ 62990 h 2643"/>
                  <a:gd name="T12" fmla="*/ 93895 w 2642"/>
                  <a:gd name="T13" fmla="*/ 75531 h 2643"/>
                  <a:gd name="T14" fmla="*/ 86036 w 2642"/>
                  <a:gd name="T15" fmla="*/ 86077 h 2643"/>
                  <a:gd name="T16" fmla="*/ 75491 w 2642"/>
                  <a:gd name="T17" fmla="*/ 93894 h 2643"/>
                  <a:gd name="T18" fmla="*/ 62990 w 2642"/>
                  <a:gd name="T19" fmla="*/ 98617 h 2643"/>
                  <a:gd name="T20" fmla="*/ 48902 w 2642"/>
                  <a:gd name="T21" fmla="*/ 98984 h 2643"/>
                  <a:gd name="T22" fmla="*/ 35994 w 2642"/>
                  <a:gd name="T23" fmla="*/ 95849 h 2643"/>
                  <a:gd name="T24" fmla="*/ 24634 w 2642"/>
                  <a:gd name="T25" fmla="*/ 88805 h 2643"/>
                  <a:gd name="T26" fmla="*/ 16043 w 2642"/>
                  <a:gd name="T27" fmla="*/ 79440 h 2643"/>
                  <a:gd name="T28" fmla="*/ 10179 w 2642"/>
                  <a:gd name="T29" fmla="*/ 67306 h 2643"/>
                  <a:gd name="T30" fmla="*/ 8225 w 2642"/>
                  <a:gd name="T31" fmla="*/ 53625 h 2643"/>
                  <a:gd name="T32" fmla="*/ 10179 w 2642"/>
                  <a:gd name="T33" fmla="*/ 40310 h 2643"/>
                  <a:gd name="T34" fmla="*/ 16043 w 2642"/>
                  <a:gd name="T35" fmla="*/ 28176 h 2643"/>
                  <a:gd name="T36" fmla="*/ 24634 w 2642"/>
                  <a:gd name="T37" fmla="*/ 18404 h 2643"/>
                  <a:gd name="T38" fmla="*/ 35994 w 2642"/>
                  <a:gd name="T39" fmla="*/ 11767 h 2643"/>
                  <a:gd name="T40" fmla="*/ 48902 w 2642"/>
                  <a:gd name="T41" fmla="*/ 8225 h 2643"/>
                  <a:gd name="T42" fmla="*/ 48128 w 2642"/>
                  <a:gd name="T43" fmla="*/ 407 h 2643"/>
                  <a:gd name="T44" fmla="*/ 32859 w 2642"/>
                  <a:gd name="T45" fmla="*/ 4316 h 2643"/>
                  <a:gd name="T46" fmla="*/ 19544 w 2642"/>
                  <a:gd name="T47" fmla="*/ 12174 h 2643"/>
                  <a:gd name="T48" fmla="*/ 8999 w 2642"/>
                  <a:gd name="T49" fmla="*/ 23901 h 2643"/>
                  <a:gd name="T50" fmla="*/ 2362 w 2642"/>
                  <a:gd name="T51" fmla="*/ 37989 h 2643"/>
                  <a:gd name="T52" fmla="*/ 0 w 2642"/>
                  <a:gd name="T53" fmla="*/ 53625 h 2643"/>
                  <a:gd name="T54" fmla="*/ 2362 w 2642"/>
                  <a:gd name="T55" fmla="*/ 69667 h 2643"/>
                  <a:gd name="T56" fmla="*/ 8999 w 2642"/>
                  <a:gd name="T57" fmla="*/ 83715 h 2643"/>
                  <a:gd name="T58" fmla="*/ 19544 w 2642"/>
                  <a:gd name="T59" fmla="*/ 95075 h 2643"/>
                  <a:gd name="T60" fmla="*/ 32859 w 2642"/>
                  <a:gd name="T61" fmla="*/ 103300 h 2643"/>
                  <a:gd name="T62" fmla="*/ 48128 w 2642"/>
                  <a:gd name="T63" fmla="*/ 107209 h 2643"/>
                  <a:gd name="T64" fmla="*/ 64537 w 2642"/>
                  <a:gd name="T65" fmla="*/ 106435 h 2643"/>
                  <a:gd name="T66" fmla="*/ 79399 w 2642"/>
                  <a:gd name="T67" fmla="*/ 100938 h 2643"/>
                  <a:gd name="T68" fmla="*/ 91940 w 2642"/>
                  <a:gd name="T69" fmla="*/ 91940 h 2643"/>
                  <a:gd name="T70" fmla="*/ 100898 w 2642"/>
                  <a:gd name="T71" fmla="*/ 79440 h 2643"/>
                  <a:gd name="T72" fmla="*/ 106395 w 2642"/>
                  <a:gd name="T73" fmla="*/ 64578 h 2643"/>
                  <a:gd name="T74" fmla="*/ 107169 w 2642"/>
                  <a:gd name="T75" fmla="*/ 48128 h 2643"/>
                  <a:gd name="T76" fmla="*/ 103260 w 2642"/>
                  <a:gd name="T77" fmla="*/ 32900 h 2643"/>
                  <a:gd name="T78" fmla="*/ 95035 w 2642"/>
                  <a:gd name="T79" fmla="*/ 19585 h 2643"/>
                  <a:gd name="T80" fmla="*/ 83715 w 2642"/>
                  <a:gd name="T81" fmla="*/ 9039 h 2643"/>
                  <a:gd name="T82" fmla="*/ 69627 w 2642"/>
                  <a:gd name="T83" fmla="*/ 2362 h 2643"/>
                  <a:gd name="T84" fmla="*/ 53584 w 2642"/>
                  <a:gd name="T85" fmla="*/ 41 h 264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642" h="2643" extrusionOk="0">
                    <a:moveTo>
                      <a:pt x="1431" y="202"/>
                    </a:moveTo>
                    <a:lnTo>
                      <a:pt x="1547" y="222"/>
                    </a:lnTo>
                    <a:lnTo>
                      <a:pt x="1652" y="251"/>
                    </a:lnTo>
                    <a:lnTo>
                      <a:pt x="1758" y="289"/>
                    </a:lnTo>
                    <a:lnTo>
                      <a:pt x="1854" y="337"/>
                    </a:lnTo>
                    <a:lnTo>
                      <a:pt x="1950" y="395"/>
                    </a:lnTo>
                    <a:lnTo>
                      <a:pt x="2037" y="452"/>
                    </a:lnTo>
                    <a:lnTo>
                      <a:pt x="2113" y="529"/>
                    </a:lnTo>
                    <a:lnTo>
                      <a:pt x="2181" y="606"/>
                    </a:lnTo>
                    <a:lnTo>
                      <a:pt x="2248" y="692"/>
                    </a:lnTo>
                    <a:lnTo>
                      <a:pt x="2306" y="788"/>
                    </a:lnTo>
                    <a:lnTo>
                      <a:pt x="2354" y="885"/>
                    </a:lnTo>
                    <a:lnTo>
                      <a:pt x="2392" y="990"/>
                    </a:lnTo>
                    <a:lnTo>
                      <a:pt x="2421" y="1096"/>
                    </a:lnTo>
                    <a:lnTo>
                      <a:pt x="2430" y="1211"/>
                    </a:lnTo>
                    <a:lnTo>
                      <a:pt x="2440" y="1317"/>
                    </a:lnTo>
                    <a:lnTo>
                      <a:pt x="2430" y="1432"/>
                    </a:lnTo>
                    <a:lnTo>
                      <a:pt x="2421" y="1547"/>
                    </a:lnTo>
                    <a:lnTo>
                      <a:pt x="2392" y="1653"/>
                    </a:lnTo>
                    <a:lnTo>
                      <a:pt x="2354" y="1759"/>
                    </a:lnTo>
                    <a:lnTo>
                      <a:pt x="2306" y="1855"/>
                    </a:lnTo>
                    <a:lnTo>
                      <a:pt x="2248" y="1951"/>
                    </a:lnTo>
                    <a:lnTo>
                      <a:pt x="2181" y="2037"/>
                    </a:lnTo>
                    <a:lnTo>
                      <a:pt x="2113" y="2114"/>
                    </a:lnTo>
                    <a:lnTo>
                      <a:pt x="2037" y="2181"/>
                    </a:lnTo>
                    <a:lnTo>
                      <a:pt x="1950" y="2249"/>
                    </a:lnTo>
                    <a:lnTo>
                      <a:pt x="1854" y="2306"/>
                    </a:lnTo>
                    <a:lnTo>
                      <a:pt x="1758" y="2354"/>
                    </a:lnTo>
                    <a:lnTo>
                      <a:pt x="1652" y="2393"/>
                    </a:lnTo>
                    <a:lnTo>
                      <a:pt x="1547" y="2422"/>
                    </a:lnTo>
                    <a:lnTo>
                      <a:pt x="1431" y="2431"/>
                    </a:lnTo>
                    <a:lnTo>
                      <a:pt x="1316" y="2441"/>
                    </a:lnTo>
                    <a:lnTo>
                      <a:pt x="1201" y="2431"/>
                    </a:lnTo>
                    <a:lnTo>
                      <a:pt x="1095" y="2422"/>
                    </a:lnTo>
                    <a:lnTo>
                      <a:pt x="990" y="2393"/>
                    </a:lnTo>
                    <a:lnTo>
                      <a:pt x="884" y="2354"/>
                    </a:lnTo>
                    <a:lnTo>
                      <a:pt x="788" y="2306"/>
                    </a:lnTo>
                    <a:lnTo>
                      <a:pt x="692" y="2249"/>
                    </a:lnTo>
                    <a:lnTo>
                      <a:pt x="605" y="2181"/>
                    </a:lnTo>
                    <a:lnTo>
                      <a:pt x="528" y="2114"/>
                    </a:lnTo>
                    <a:lnTo>
                      <a:pt x="452" y="2037"/>
                    </a:lnTo>
                    <a:lnTo>
                      <a:pt x="394" y="1951"/>
                    </a:lnTo>
                    <a:lnTo>
                      <a:pt x="336" y="1855"/>
                    </a:lnTo>
                    <a:lnTo>
                      <a:pt x="288" y="1759"/>
                    </a:lnTo>
                    <a:lnTo>
                      <a:pt x="250" y="1653"/>
                    </a:lnTo>
                    <a:lnTo>
                      <a:pt x="221" y="1547"/>
                    </a:lnTo>
                    <a:lnTo>
                      <a:pt x="202" y="1432"/>
                    </a:lnTo>
                    <a:lnTo>
                      <a:pt x="202" y="1317"/>
                    </a:lnTo>
                    <a:lnTo>
                      <a:pt x="202" y="1211"/>
                    </a:lnTo>
                    <a:lnTo>
                      <a:pt x="221" y="1096"/>
                    </a:lnTo>
                    <a:lnTo>
                      <a:pt x="250" y="990"/>
                    </a:lnTo>
                    <a:lnTo>
                      <a:pt x="288" y="885"/>
                    </a:lnTo>
                    <a:lnTo>
                      <a:pt x="336" y="788"/>
                    </a:lnTo>
                    <a:lnTo>
                      <a:pt x="394" y="692"/>
                    </a:lnTo>
                    <a:lnTo>
                      <a:pt x="452" y="606"/>
                    </a:lnTo>
                    <a:lnTo>
                      <a:pt x="528" y="529"/>
                    </a:lnTo>
                    <a:lnTo>
                      <a:pt x="605" y="452"/>
                    </a:lnTo>
                    <a:lnTo>
                      <a:pt x="692" y="395"/>
                    </a:lnTo>
                    <a:lnTo>
                      <a:pt x="788" y="337"/>
                    </a:lnTo>
                    <a:lnTo>
                      <a:pt x="884" y="289"/>
                    </a:lnTo>
                    <a:lnTo>
                      <a:pt x="990" y="251"/>
                    </a:lnTo>
                    <a:lnTo>
                      <a:pt x="1095" y="222"/>
                    </a:lnTo>
                    <a:lnTo>
                      <a:pt x="1201" y="202"/>
                    </a:lnTo>
                    <a:lnTo>
                      <a:pt x="1431" y="202"/>
                    </a:lnTo>
                    <a:close/>
                    <a:moveTo>
                      <a:pt x="1316" y="1"/>
                    </a:moveTo>
                    <a:lnTo>
                      <a:pt x="1182" y="10"/>
                    </a:lnTo>
                    <a:lnTo>
                      <a:pt x="1057" y="30"/>
                    </a:lnTo>
                    <a:lnTo>
                      <a:pt x="932" y="58"/>
                    </a:lnTo>
                    <a:lnTo>
                      <a:pt x="807" y="106"/>
                    </a:lnTo>
                    <a:lnTo>
                      <a:pt x="692" y="164"/>
                    </a:lnTo>
                    <a:lnTo>
                      <a:pt x="586" y="222"/>
                    </a:lnTo>
                    <a:lnTo>
                      <a:pt x="480" y="299"/>
                    </a:lnTo>
                    <a:lnTo>
                      <a:pt x="384" y="385"/>
                    </a:lnTo>
                    <a:lnTo>
                      <a:pt x="298" y="481"/>
                    </a:lnTo>
                    <a:lnTo>
                      <a:pt x="221" y="587"/>
                    </a:lnTo>
                    <a:lnTo>
                      <a:pt x="163" y="692"/>
                    </a:lnTo>
                    <a:lnTo>
                      <a:pt x="106" y="808"/>
                    </a:lnTo>
                    <a:lnTo>
                      <a:pt x="58" y="933"/>
                    </a:lnTo>
                    <a:lnTo>
                      <a:pt x="29" y="1057"/>
                    </a:lnTo>
                    <a:lnTo>
                      <a:pt x="10" y="1182"/>
                    </a:lnTo>
                    <a:lnTo>
                      <a:pt x="0" y="1317"/>
                    </a:lnTo>
                    <a:lnTo>
                      <a:pt x="10" y="1451"/>
                    </a:lnTo>
                    <a:lnTo>
                      <a:pt x="29" y="1586"/>
                    </a:lnTo>
                    <a:lnTo>
                      <a:pt x="58" y="1711"/>
                    </a:lnTo>
                    <a:lnTo>
                      <a:pt x="106" y="1836"/>
                    </a:lnTo>
                    <a:lnTo>
                      <a:pt x="163" y="1951"/>
                    </a:lnTo>
                    <a:lnTo>
                      <a:pt x="221" y="2056"/>
                    </a:lnTo>
                    <a:lnTo>
                      <a:pt x="298" y="2162"/>
                    </a:lnTo>
                    <a:lnTo>
                      <a:pt x="384" y="2258"/>
                    </a:lnTo>
                    <a:lnTo>
                      <a:pt x="480" y="2335"/>
                    </a:lnTo>
                    <a:lnTo>
                      <a:pt x="586" y="2412"/>
                    </a:lnTo>
                    <a:lnTo>
                      <a:pt x="692" y="2479"/>
                    </a:lnTo>
                    <a:lnTo>
                      <a:pt x="807" y="2537"/>
                    </a:lnTo>
                    <a:lnTo>
                      <a:pt x="932" y="2585"/>
                    </a:lnTo>
                    <a:lnTo>
                      <a:pt x="1057" y="2614"/>
                    </a:lnTo>
                    <a:lnTo>
                      <a:pt x="1182" y="2633"/>
                    </a:lnTo>
                    <a:lnTo>
                      <a:pt x="1316" y="2642"/>
                    </a:lnTo>
                    <a:lnTo>
                      <a:pt x="1451" y="2633"/>
                    </a:lnTo>
                    <a:lnTo>
                      <a:pt x="1585" y="2614"/>
                    </a:lnTo>
                    <a:lnTo>
                      <a:pt x="1710" y="2585"/>
                    </a:lnTo>
                    <a:lnTo>
                      <a:pt x="1835" y="2537"/>
                    </a:lnTo>
                    <a:lnTo>
                      <a:pt x="1950" y="2479"/>
                    </a:lnTo>
                    <a:lnTo>
                      <a:pt x="2056" y="2412"/>
                    </a:lnTo>
                    <a:lnTo>
                      <a:pt x="2161" y="2335"/>
                    </a:lnTo>
                    <a:lnTo>
                      <a:pt x="2258" y="2258"/>
                    </a:lnTo>
                    <a:lnTo>
                      <a:pt x="2334" y="2162"/>
                    </a:lnTo>
                    <a:lnTo>
                      <a:pt x="2411" y="2056"/>
                    </a:lnTo>
                    <a:lnTo>
                      <a:pt x="2478" y="1951"/>
                    </a:lnTo>
                    <a:lnTo>
                      <a:pt x="2536" y="1836"/>
                    </a:lnTo>
                    <a:lnTo>
                      <a:pt x="2584" y="1711"/>
                    </a:lnTo>
                    <a:lnTo>
                      <a:pt x="2613" y="1586"/>
                    </a:lnTo>
                    <a:lnTo>
                      <a:pt x="2632" y="1451"/>
                    </a:lnTo>
                    <a:lnTo>
                      <a:pt x="2642" y="1317"/>
                    </a:lnTo>
                    <a:lnTo>
                      <a:pt x="2632" y="1182"/>
                    </a:lnTo>
                    <a:lnTo>
                      <a:pt x="2613" y="1057"/>
                    </a:lnTo>
                    <a:lnTo>
                      <a:pt x="2584" y="933"/>
                    </a:lnTo>
                    <a:lnTo>
                      <a:pt x="2536" y="808"/>
                    </a:lnTo>
                    <a:lnTo>
                      <a:pt x="2478" y="692"/>
                    </a:lnTo>
                    <a:lnTo>
                      <a:pt x="2411" y="587"/>
                    </a:lnTo>
                    <a:lnTo>
                      <a:pt x="2334" y="481"/>
                    </a:lnTo>
                    <a:lnTo>
                      <a:pt x="2258" y="385"/>
                    </a:lnTo>
                    <a:lnTo>
                      <a:pt x="2161" y="299"/>
                    </a:lnTo>
                    <a:lnTo>
                      <a:pt x="2056" y="222"/>
                    </a:lnTo>
                    <a:lnTo>
                      <a:pt x="1950" y="164"/>
                    </a:lnTo>
                    <a:lnTo>
                      <a:pt x="1835" y="106"/>
                    </a:lnTo>
                    <a:lnTo>
                      <a:pt x="1710" y="58"/>
                    </a:lnTo>
                    <a:lnTo>
                      <a:pt x="1585" y="30"/>
                    </a:lnTo>
                    <a:lnTo>
                      <a:pt x="1451" y="10"/>
                    </a:lnTo>
                    <a:lnTo>
                      <a:pt x="131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27" name="Google Shape;2624;p46">
                <a:extLst>
                  <a:ext uri="{FF2B5EF4-FFF2-40B4-BE49-F238E27FC236}">
                    <a16:creationId xmlns:a16="http://schemas.microsoft.com/office/drawing/2014/main" id="{D04CD04E-1485-DD50-E29E-5A7F55831A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8905" y="1377747"/>
                <a:ext cx="107576" cy="107616"/>
              </a:xfrm>
              <a:custGeom>
                <a:avLst/>
                <a:gdLst>
                  <a:gd name="T0" fmla="*/ 67266 w 2642"/>
                  <a:gd name="T1" fmla="*/ 10220 h 2643"/>
                  <a:gd name="T2" fmla="*/ 79399 w 2642"/>
                  <a:gd name="T3" fmla="*/ 16083 h 2643"/>
                  <a:gd name="T4" fmla="*/ 89172 w 2642"/>
                  <a:gd name="T5" fmla="*/ 24675 h 2643"/>
                  <a:gd name="T6" fmla="*/ 95849 w 2642"/>
                  <a:gd name="T7" fmla="*/ 36035 h 2643"/>
                  <a:gd name="T8" fmla="*/ 99351 w 2642"/>
                  <a:gd name="T9" fmla="*/ 49309 h 2643"/>
                  <a:gd name="T10" fmla="*/ 98577 w 2642"/>
                  <a:gd name="T11" fmla="*/ 62990 h 2643"/>
                  <a:gd name="T12" fmla="*/ 93895 w 2642"/>
                  <a:gd name="T13" fmla="*/ 75531 h 2643"/>
                  <a:gd name="T14" fmla="*/ 86036 w 2642"/>
                  <a:gd name="T15" fmla="*/ 86077 h 2643"/>
                  <a:gd name="T16" fmla="*/ 75491 w 2642"/>
                  <a:gd name="T17" fmla="*/ 93894 h 2643"/>
                  <a:gd name="T18" fmla="*/ 62990 w 2642"/>
                  <a:gd name="T19" fmla="*/ 98617 h 2643"/>
                  <a:gd name="T20" fmla="*/ 49268 w 2642"/>
                  <a:gd name="T21" fmla="*/ 98984 h 2643"/>
                  <a:gd name="T22" fmla="*/ 35994 w 2642"/>
                  <a:gd name="T23" fmla="*/ 95849 h 2643"/>
                  <a:gd name="T24" fmla="*/ 25041 w 2642"/>
                  <a:gd name="T25" fmla="*/ 88805 h 2643"/>
                  <a:gd name="T26" fmla="*/ 16043 w 2642"/>
                  <a:gd name="T27" fmla="*/ 79440 h 2643"/>
                  <a:gd name="T28" fmla="*/ 10179 w 2642"/>
                  <a:gd name="T29" fmla="*/ 67306 h 2643"/>
                  <a:gd name="T30" fmla="*/ 8225 w 2642"/>
                  <a:gd name="T31" fmla="*/ 53625 h 2643"/>
                  <a:gd name="T32" fmla="*/ 10179 w 2642"/>
                  <a:gd name="T33" fmla="*/ 40310 h 2643"/>
                  <a:gd name="T34" fmla="*/ 16043 w 2642"/>
                  <a:gd name="T35" fmla="*/ 28176 h 2643"/>
                  <a:gd name="T36" fmla="*/ 25041 w 2642"/>
                  <a:gd name="T37" fmla="*/ 18404 h 2643"/>
                  <a:gd name="T38" fmla="*/ 35994 w 2642"/>
                  <a:gd name="T39" fmla="*/ 11767 h 2643"/>
                  <a:gd name="T40" fmla="*/ 49268 w 2642"/>
                  <a:gd name="T41" fmla="*/ 8225 h 2643"/>
                  <a:gd name="T42" fmla="*/ 48495 w 2642"/>
                  <a:gd name="T43" fmla="*/ 407 h 2643"/>
                  <a:gd name="T44" fmla="*/ 32859 w 2642"/>
                  <a:gd name="T45" fmla="*/ 4316 h 2643"/>
                  <a:gd name="T46" fmla="*/ 19544 w 2642"/>
                  <a:gd name="T47" fmla="*/ 12174 h 2643"/>
                  <a:gd name="T48" fmla="*/ 9406 w 2642"/>
                  <a:gd name="T49" fmla="*/ 23901 h 2643"/>
                  <a:gd name="T50" fmla="*/ 2362 w 2642"/>
                  <a:gd name="T51" fmla="*/ 37989 h 2643"/>
                  <a:gd name="T52" fmla="*/ 0 w 2642"/>
                  <a:gd name="T53" fmla="*/ 53625 h 2643"/>
                  <a:gd name="T54" fmla="*/ 2362 w 2642"/>
                  <a:gd name="T55" fmla="*/ 69667 h 2643"/>
                  <a:gd name="T56" fmla="*/ 9406 w 2642"/>
                  <a:gd name="T57" fmla="*/ 83715 h 2643"/>
                  <a:gd name="T58" fmla="*/ 19544 w 2642"/>
                  <a:gd name="T59" fmla="*/ 95075 h 2643"/>
                  <a:gd name="T60" fmla="*/ 32859 w 2642"/>
                  <a:gd name="T61" fmla="*/ 103300 h 2643"/>
                  <a:gd name="T62" fmla="*/ 48495 w 2642"/>
                  <a:gd name="T63" fmla="*/ 107209 h 2643"/>
                  <a:gd name="T64" fmla="*/ 64537 w 2642"/>
                  <a:gd name="T65" fmla="*/ 106435 h 2643"/>
                  <a:gd name="T66" fmla="*/ 79399 w 2642"/>
                  <a:gd name="T67" fmla="*/ 100938 h 2643"/>
                  <a:gd name="T68" fmla="*/ 91940 w 2642"/>
                  <a:gd name="T69" fmla="*/ 91940 h 2643"/>
                  <a:gd name="T70" fmla="*/ 101305 w 2642"/>
                  <a:gd name="T71" fmla="*/ 79440 h 2643"/>
                  <a:gd name="T72" fmla="*/ 106395 w 2642"/>
                  <a:gd name="T73" fmla="*/ 64578 h 2643"/>
                  <a:gd name="T74" fmla="*/ 107169 w 2642"/>
                  <a:gd name="T75" fmla="*/ 48128 h 2643"/>
                  <a:gd name="T76" fmla="*/ 103260 w 2642"/>
                  <a:gd name="T77" fmla="*/ 32900 h 2643"/>
                  <a:gd name="T78" fmla="*/ 95442 w 2642"/>
                  <a:gd name="T79" fmla="*/ 19585 h 2643"/>
                  <a:gd name="T80" fmla="*/ 84082 w 2642"/>
                  <a:gd name="T81" fmla="*/ 9039 h 2643"/>
                  <a:gd name="T82" fmla="*/ 70034 w 2642"/>
                  <a:gd name="T83" fmla="*/ 2362 h 2643"/>
                  <a:gd name="T84" fmla="*/ 53992 w 2642"/>
                  <a:gd name="T85" fmla="*/ 41 h 264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642" h="2643" extrusionOk="0">
                    <a:moveTo>
                      <a:pt x="1441" y="202"/>
                    </a:moveTo>
                    <a:lnTo>
                      <a:pt x="1547" y="222"/>
                    </a:lnTo>
                    <a:lnTo>
                      <a:pt x="1652" y="251"/>
                    </a:lnTo>
                    <a:lnTo>
                      <a:pt x="1758" y="289"/>
                    </a:lnTo>
                    <a:lnTo>
                      <a:pt x="1854" y="337"/>
                    </a:lnTo>
                    <a:lnTo>
                      <a:pt x="1950" y="395"/>
                    </a:lnTo>
                    <a:lnTo>
                      <a:pt x="2037" y="452"/>
                    </a:lnTo>
                    <a:lnTo>
                      <a:pt x="2113" y="529"/>
                    </a:lnTo>
                    <a:lnTo>
                      <a:pt x="2190" y="606"/>
                    </a:lnTo>
                    <a:lnTo>
                      <a:pt x="2248" y="692"/>
                    </a:lnTo>
                    <a:lnTo>
                      <a:pt x="2306" y="788"/>
                    </a:lnTo>
                    <a:lnTo>
                      <a:pt x="2354" y="885"/>
                    </a:lnTo>
                    <a:lnTo>
                      <a:pt x="2392" y="990"/>
                    </a:lnTo>
                    <a:lnTo>
                      <a:pt x="2421" y="1096"/>
                    </a:lnTo>
                    <a:lnTo>
                      <a:pt x="2440" y="1211"/>
                    </a:lnTo>
                    <a:lnTo>
                      <a:pt x="2440" y="1317"/>
                    </a:lnTo>
                    <a:lnTo>
                      <a:pt x="2440" y="1432"/>
                    </a:lnTo>
                    <a:lnTo>
                      <a:pt x="2421" y="1547"/>
                    </a:lnTo>
                    <a:lnTo>
                      <a:pt x="2392" y="1653"/>
                    </a:lnTo>
                    <a:lnTo>
                      <a:pt x="2354" y="1759"/>
                    </a:lnTo>
                    <a:lnTo>
                      <a:pt x="2306" y="1855"/>
                    </a:lnTo>
                    <a:lnTo>
                      <a:pt x="2248" y="1951"/>
                    </a:lnTo>
                    <a:lnTo>
                      <a:pt x="2190" y="2037"/>
                    </a:lnTo>
                    <a:lnTo>
                      <a:pt x="2113" y="2114"/>
                    </a:lnTo>
                    <a:lnTo>
                      <a:pt x="2037" y="2181"/>
                    </a:lnTo>
                    <a:lnTo>
                      <a:pt x="1950" y="2249"/>
                    </a:lnTo>
                    <a:lnTo>
                      <a:pt x="1854" y="2306"/>
                    </a:lnTo>
                    <a:lnTo>
                      <a:pt x="1758" y="2354"/>
                    </a:lnTo>
                    <a:lnTo>
                      <a:pt x="1652" y="2393"/>
                    </a:lnTo>
                    <a:lnTo>
                      <a:pt x="1547" y="2422"/>
                    </a:lnTo>
                    <a:lnTo>
                      <a:pt x="1441" y="2431"/>
                    </a:lnTo>
                    <a:lnTo>
                      <a:pt x="1326" y="2441"/>
                    </a:lnTo>
                    <a:lnTo>
                      <a:pt x="1210" y="2431"/>
                    </a:lnTo>
                    <a:lnTo>
                      <a:pt x="1095" y="2422"/>
                    </a:lnTo>
                    <a:lnTo>
                      <a:pt x="990" y="2393"/>
                    </a:lnTo>
                    <a:lnTo>
                      <a:pt x="884" y="2354"/>
                    </a:lnTo>
                    <a:lnTo>
                      <a:pt x="788" y="2306"/>
                    </a:lnTo>
                    <a:lnTo>
                      <a:pt x="701" y="2249"/>
                    </a:lnTo>
                    <a:lnTo>
                      <a:pt x="615" y="2181"/>
                    </a:lnTo>
                    <a:lnTo>
                      <a:pt x="528" y="2114"/>
                    </a:lnTo>
                    <a:lnTo>
                      <a:pt x="461" y="2037"/>
                    </a:lnTo>
                    <a:lnTo>
                      <a:pt x="394" y="1951"/>
                    </a:lnTo>
                    <a:lnTo>
                      <a:pt x="336" y="1855"/>
                    </a:lnTo>
                    <a:lnTo>
                      <a:pt x="288" y="1759"/>
                    </a:lnTo>
                    <a:lnTo>
                      <a:pt x="250" y="1653"/>
                    </a:lnTo>
                    <a:lnTo>
                      <a:pt x="221" y="1547"/>
                    </a:lnTo>
                    <a:lnTo>
                      <a:pt x="211" y="1432"/>
                    </a:lnTo>
                    <a:lnTo>
                      <a:pt x="202" y="1317"/>
                    </a:lnTo>
                    <a:lnTo>
                      <a:pt x="211" y="1211"/>
                    </a:lnTo>
                    <a:lnTo>
                      <a:pt x="221" y="1096"/>
                    </a:lnTo>
                    <a:lnTo>
                      <a:pt x="250" y="990"/>
                    </a:lnTo>
                    <a:lnTo>
                      <a:pt x="288" y="885"/>
                    </a:lnTo>
                    <a:lnTo>
                      <a:pt x="336" y="788"/>
                    </a:lnTo>
                    <a:lnTo>
                      <a:pt x="394" y="692"/>
                    </a:lnTo>
                    <a:lnTo>
                      <a:pt x="461" y="606"/>
                    </a:lnTo>
                    <a:lnTo>
                      <a:pt x="528" y="529"/>
                    </a:lnTo>
                    <a:lnTo>
                      <a:pt x="615" y="452"/>
                    </a:lnTo>
                    <a:lnTo>
                      <a:pt x="701" y="395"/>
                    </a:lnTo>
                    <a:lnTo>
                      <a:pt x="788" y="337"/>
                    </a:lnTo>
                    <a:lnTo>
                      <a:pt x="884" y="289"/>
                    </a:lnTo>
                    <a:lnTo>
                      <a:pt x="990" y="251"/>
                    </a:lnTo>
                    <a:lnTo>
                      <a:pt x="1095" y="222"/>
                    </a:lnTo>
                    <a:lnTo>
                      <a:pt x="1210" y="202"/>
                    </a:lnTo>
                    <a:lnTo>
                      <a:pt x="1441" y="202"/>
                    </a:lnTo>
                    <a:close/>
                    <a:moveTo>
                      <a:pt x="1326" y="1"/>
                    </a:moveTo>
                    <a:lnTo>
                      <a:pt x="1191" y="10"/>
                    </a:lnTo>
                    <a:lnTo>
                      <a:pt x="1057" y="30"/>
                    </a:lnTo>
                    <a:lnTo>
                      <a:pt x="932" y="58"/>
                    </a:lnTo>
                    <a:lnTo>
                      <a:pt x="807" y="106"/>
                    </a:lnTo>
                    <a:lnTo>
                      <a:pt x="692" y="164"/>
                    </a:lnTo>
                    <a:lnTo>
                      <a:pt x="586" y="222"/>
                    </a:lnTo>
                    <a:lnTo>
                      <a:pt x="480" y="299"/>
                    </a:lnTo>
                    <a:lnTo>
                      <a:pt x="394" y="385"/>
                    </a:lnTo>
                    <a:lnTo>
                      <a:pt x="308" y="481"/>
                    </a:lnTo>
                    <a:lnTo>
                      <a:pt x="231" y="587"/>
                    </a:lnTo>
                    <a:lnTo>
                      <a:pt x="163" y="692"/>
                    </a:lnTo>
                    <a:lnTo>
                      <a:pt x="106" y="808"/>
                    </a:lnTo>
                    <a:lnTo>
                      <a:pt x="58" y="933"/>
                    </a:lnTo>
                    <a:lnTo>
                      <a:pt x="29" y="1057"/>
                    </a:lnTo>
                    <a:lnTo>
                      <a:pt x="10" y="1182"/>
                    </a:lnTo>
                    <a:lnTo>
                      <a:pt x="0" y="1317"/>
                    </a:lnTo>
                    <a:lnTo>
                      <a:pt x="10" y="1451"/>
                    </a:lnTo>
                    <a:lnTo>
                      <a:pt x="29" y="1586"/>
                    </a:lnTo>
                    <a:lnTo>
                      <a:pt x="58" y="1711"/>
                    </a:lnTo>
                    <a:lnTo>
                      <a:pt x="106" y="1836"/>
                    </a:lnTo>
                    <a:lnTo>
                      <a:pt x="163" y="1951"/>
                    </a:lnTo>
                    <a:lnTo>
                      <a:pt x="231" y="2056"/>
                    </a:lnTo>
                    <a:lnTo>
                      <a:pt x="308" y="2162"/>
                    </a:lnTo>
                    <a:lnTo>
                      <a:pt x="394" y="2258"/>
                    </a:lnTo>
                    <a:lnTo>
                      <a:pt x="480" y="2335"/>
                    </a:lnTo>
                    <a:lnTo>
                      <a:pt x="586" y="2412"/>
                    </a:lnTo>
                    <a:lnTo>
                      <a:pt x="692" y="2479"/>
                    </a:lnTo>
                    <a:lnTo>
                      <a:pt x="807" y="2537"/>
                    </a:lnTo>
                    <a:lnTo>
                      <a:pt x="932" y="2585"/>
                    </a:lnTo>
                    <a:lnTo>
                      <a:pt x="1057" y="2614"/>
                    </a:lnTo>
                    <a:lnTo>
                      <a:pt x="1191" y="2633"/>
                    </a:lnTo>
                    <a:lnTo>
                      <a:pt x="1326" y="2642"/>
                    </a:lnTo>
                    <a:lnTo>
                      <a:pt x="1460" y="2633"/>
                    </a:lnTo>
                    <a:lnTo>
                      <a:pt x="1585" y="2614"/>
                    </a:lnTo>
                    <a:lnTo>
                      <a:pt x="1720" y="2585"/>
                    </a:lnTo>
                    <a:lnTo>
                      <a:pt x="1835" y="2537"/>
                    </a:lnTo>
                    <a:lnTo>
                      <a:pt x="1950" y="2479"/>
                    </a:lnTo>
                    <a:lnTo>
                      <a:pt x="2065" y="2412"/>
                    </a:lnTo>
                    <a:lnTo>
                      <a:pt x="2161" y="2335"/>
                    </a:lnTo>
                    <a:lnTo>
                      <a:pt x="2258" y="2258"/>
                    </a:lnTo>
                    <a:lnTo>
                      <a:pt x="2344" y="2162"/>
                    </a:lnTo>
                    <a:lnTo>
                      <a:pt x="2421" y="2056"/>
                    </a:lnTo>
                    <a:lnTo>
                      <a:pt x="2488" y="1951"/>
                    </a:lnTo>
                    <a:lnTo>
                      <a:pt x="2536" y="1836"/>
                    </a:lnTo>
                    <a:lnTo>
                      <a:pt x="2584" y="1711"/>
                    </a:lnTo>
                    <a:lnTo>
                      <a:pt x="2613" y="1586"/>
                    </a:lnTo>
                    <a:lnTo>
                      <a:pt x="2632" y="1451"/>
                    </a:lnTo>
                    <a:lnTo>
                      <a:pt x="2642" y="1317"/>
                    </a:lnTo>
                    <a:lnTo>
                      <a:pt x="2632" y="1182"/>
                    </a:lnTo>
                    <a:lnTo>
                      <a:pt x="2613" y="1057"/>
                    </a:lnTo>
                    <a:lnTo>
                      <a:pt x="2584" y="933"/>
                    </a:lnTo>
                    <a:lnTo>
                      <a:pt x="2536" y="808"/>
                    </a:lnTo>
                    <a:lnTo>
                      <a:pt x="2488" y="692"/>
                    </a:lnTo>
                    <a:lnTo>
                      <a:pt x="2421" y="587"/>
                    </a:lnTo>
                    <a:lnTo>
                      <a:pt x="2344" y="481"/>
                    </a:lnTo>
                    <a:lnTo>
                      <a:pt x="2258" y="385"/>
                    </a:lnTo>
                    <a:lnTo>
                      <a:pt x="2161" y="299"/>
                    </a:lnTo>
                    <a:lnTo>
                      <a:pt x="2065" y="222"/>
                    </a:lnTo>
                    <a:lnTo>
                      <a:pt x="1950" y="164"/>
                    </a:lnTo>
                    <a:lnTo>
                      <a:pt x="1835" y="106"/>
                    </a:lnTo>
                    <a:lnTo>
                      <a:pt x="1720" y="58"/>
                    </a:lnTo>
                    <a:lnTo>
                      <a:pt x="1585" y="30"/>
                    </a:lnTo>
                    <a:lnTo>
                      <a:pt x="1460" y="10"/>
                    </a:lnTo>
                    <a:lnTo>
                      <a:pt x="132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28" name="Google Shape;2625;p46">
                <a:extLst>
                  <a:ext uri="{FF2B5EF4-FFF2-40B4-BE49-F238E27FC236}">
                    <a16:creationId xmlns:a16="http://schemas.microsoft.com/office/drawing/2014/main" id="{FFECBE12-76C7-E0A8-81E4-D54E022058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9801" y="1411786"/>
                <a:ext cx="43853" cy="7858"/>
              </a:xfrm>
              <a:custGeom>
                <a:avLst/>
                <a:gdLst>
                  <a:gd name="T0" fmla="*/ 41 w 1077"/>
                  <a:gd name="T1" fmla="*/ 0 h 193"/>
                  <a:gd name="T2" fmla="*/ 41 w 1077"/>
                  <a:gd name="T3" fmla="*/ 7858 h 193"/>
                  <a:gd name="T4" fmla="*/ 43812 w 1077"/>
                  <a:gd name="T5" fmla="*/ 7858 h 193"/>
                  <a:gd name="T6" fmla="*/ 43812 w 1077"/>
                  <a:gd name="T7" fmla="*/ 0 h 193"/>
                  <a:gd name="T8" fmla="*/ 41 w 1077"/>
                  <a:gd name="T9" fmla="*/ 0 h 1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77" h="193" extrusionOk="0">
                    <a:moveTo>
                      <a:pt x="1" y="0"/>
                    </a:moveTo>
                    <a:lnTo>
                      <a:pt x="1" y="193"/>
                    </a:lnTo>
                    <a:lnTo>
                      <a:pt x="1076" y="193"/>
                    </a:lnTo>
                    <a:lnTo>
                      <a:pt x="107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50229" name="Google Shape;2626;p46">
                <a:extLst>
                  <a:ext uri="{FF2B5EF4-FFF2-40B4-BE49-F238E27FC236}">
                    <a16:creationId xmlns:a16="http://schemas.microsoft.com/office/drawing/2014/main" id="{8E5A6C51-04CE-3D0B-E3F2-08783CF5C6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3963" y="1402788"/>
                <a:ext cx="68080" cy="8266"/>
              </a:xfrm>
              <a:custGeom>
                <a:avLst/>
                <a:gdLst>
                  <a:gd name="T0" fmla="*/ 0 w 1672"/>
                  <a:gd name="T1" fmla="*/ 41 h 203"/>
                  <a:gd name="T2" fmla="*/ 0 w 1672"/>
                  <a:gd name="T3" fmla="*/ 8225 h 203"/>
                  <a:gd name="T4" fmla="*/ 68080 w 1672"/>
                  <a:gd name="T5" fmla="*/ 8225 h 203"/>
                  <a:gd name="T6" fmla="*/ 68080 w 1672"/>
                  <a:gd name="T7" fmla="*/ 41 h 203"/>
                  <a:gd name="T8" fmla="*/ 0 w 1672"/>
                  <a:gd name="T9" fmla="*/ 41 h 2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72" h="203" extrusionOk="0">
                    <a:moveTo>
                      <a:pt x="0" y="1"/>
                    </a:moveTo>
                    <a:lnTo>
                      <a:pt x="0" y="202"/>
                    </a:lnTo>
                    <a:lnTo>
                      <a:pt x="1672" y="202"/>
                    </a:lnTo>
                    <a:lnTo>
                      <a:pt x="167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50194" name="Google Shape;2590;p46">
              <a:extLst>
                <a:ext uri="{FF2B5EF4-FFF2-40B4-BE49-F238E27FC236}">
                  <a16:creationId xmlns:a16="http://schemas.microsoft.com/office/drawing/2014/main" id="{0B3B01A5-C515-F69B-A9E5-26DE9BD6A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625" y="1900425"/>
              <a:ext cx="152400" cy="1524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69" tIns="68569" rIns="68569" bIns="68569" anchor="ctr"/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225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50195" name="Google Shape;2592;p46">
              <a:extLst>
                <a:ext uri="{FF2B5EF4-FFF2-40B4-BE49-F238E27FC236}">
                  <a16:creationId xmlns:a16="http://schemas.microsoft.com/office/drawing/2014/main" id="{37A49E47-0B7B-9B0E-B05F-224D85622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0925" y="1976575"/>
              <a:ext cx="152400" cy="1524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69" tIns="68569" rIns="68569" bIns="68569" anchor="ctr"/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225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50196" name="Google Shape;2627;p46">
              <a:extLst>
                <a:ext uri="{FF2B5EF4-FFF2-40B4-BE49-F238E27FC236}">
                  <a16:creationId xmlns:a16="http://schemas.microsoft.com/office/drawing/2014/main" id="{E6A4CE70-F14B-B1AD-C7FF-4D6E70D46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7025" y="2838450"/>
              <a:ext cx="152400" cy="1524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69" tIns="68569" rIns="68569" bIns="68569" anchor="ctr"/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225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50197" name="Google Shape;2628;p46">
              <a:extLst>
                <a:ext uri="{FF2B5EF4-FFF2-40B4-BE49-F238E27FC236}">
                  <a16:creationId xmlns:a16="http://schemas.microsoft.com/office/drawing/2014/main" id="{CB1D0495-60F3-1DDC-CD1E-7ECB903F7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0925" y="2495550"/>
              <a:ext cx="152400" cy="1524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69" tIns="68569" rIns="68569" bIns="68569" anchor="ctr"/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225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cxnSp>
        <p:nvCxnSpPr>
          <p:cNvPr id="50184" name="Google Shape;2629;p46">
            <a:extLst>
              <a:ext uri="{FF2B5EF4-FFF2-40B4-BE49-F238E27FC236}">
                <a16:creationId xmlns:a16="http://schemas.microsoft.com/office/drawing/2014/main" id="{68C820B2-DF5E-6AE1-97C8-F9A3DAA18930}"/>
              </a:ext>
            </a:extLst>
          </p:cNvPr>
          <p:cNvCxnSpPr>
            <a:cxnSpLocks/>
            <a:endCxn id="50197" idx="4"/>
          </p:cNvCxnSpPr>
          <p:nvPr/>
        </p:nvCxnSpPr>
        <p:spPr bwMode="auto">
          <a:xfrm rot="10800000">
            <a:off x="4723554" y="2670923"/>
            <a:ext cx="823913" cy="676275"/>
          </a:xfrm>
          <a:prstGeom prst="curvedConnector2">
            <a:avLst/>
          </a:prstGeom>
          <a:noFill/>
          <a:ln w="9525">
            <a:solidFill>
              <a:srgbClr val="666666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5" name="Google Shape;2630;p46">
            <a:extLst>
              <a:ext uri="{FF2B5EF4-FFF2-40B4-BE49-F238E27FC236}">
                <a16:creationId xmlns:a16="http://schemas.microsoft.com/office/drawing/2014/main" id="{1D653150-EB10-ABA6-804C-82DE8BE69C83}"/>
              </a:ext>
            </a:extLst>
          </p:cNvPr>
          <p:cNvCxnSpPr>
            <a:cxnSpLocks/>
          </p:cNvCxnSpPr>
          <p:nvPr/>
        </p:nvCxnSpPr>
        <p:spPr bwMode="auto">
          <a:xfrm flipV="1">
            <a:off x="3288851" y="2535786"/>
            <a:ext cx="566738" cy="548879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666666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6" name="Google Shape;2582;p46">
            <a:extLst>
              <a:ext uri="{FF2B5EF4-FFF2-40B4-BE49-F238E27FC236}">
                <a16:creationId xmlns:a16="http://schemas.microsoft.com/office/drawing/2014/main" id="{7DAC6257-65DC-A2C6-ECD4-12DAA8FA6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4247" y="1010842"/>
            <a:ext cx="2618184" cy="51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400" kern="1200"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Position d’évaluation</a:t>
            </a:r>
          </a:p>
        </p:txBody>
      </p:sp>
      <p:sp>
        <p:nvSpPr>
          <p:cNvPr id="50187" name="Google Shape;2588;p46">
            <a:extLst>
              <a:ext uri="{FF2B5EF4-FFF2-40B4-BE49-F238E27FC236}">
                <a16:creationId xmlns:a16="http://schemas.microsoft.com/office/drawing/2014/main" id="{71EE2E3B-9275-F23D-7A67-93FCA33E7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05" y="2842968"/>
            <a:ext cx="2907506" cy="592931"/>
          </a:xfrm>
          <a:prstGeom prst="wedgeRoundRectCallout">
            <a:avLst>
              <a:gd name="adj1" fmla="val 52963"/>
              <a:gd name="adj2" fmla="val 1287"/>
              <a:gd name="adj3" fmla="val 16667"/>
            </a:avLst>
          </a:prstGeom>
          <a:solidFill>
            <a:srgbClr val="1B7B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CH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désire apprendre</a:t>
            </a:r>
            <a:endParaRPr lang="fr-FR" altLang="fr-FR" sz="2250" kern="1200">
              <a:solidFill>
                <a:srgbClr val="FFFFFF"/>
              </a:solidFill>
              <a:latin typeface="Calibri" panose="020F0502020204030204" pitchFamily="34" charset="0"/>
              <a:ea typeface="Fira Sans Extra Condensed" panose="020B0503050000020004" pitchFamily="34" charset="0"/>
              <a:cs typeface="Calibri" panose="020F0502020204030204" pitchFamily="34" charset="0"/>
            </a:endParaRPr>
          </a:p>
        </p:txBody>
      </p:sp>
      <p:sp>
        <p:nvSpPr>
          <p:cNvPr id="50188" name="Google Shape;2580;p46">
            <a:extLst>
              <a:ext uri="{FF2B5EF4-FFF2-40B4-BE49-F238E27FC236}">
                <a16:creationId xmlns:a16="http://schemas.microsoft.com/office/drawing/2014/main" id="{1C299DAF-CDDE-30CD-AD14-552A07B6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4029" y="3514823"/>
            <a:ext cx="2682478" cy="594122"/>
          </a:xfrm>
          <a:prstGeom prst="wedgeRoundRectCallout">
            <a:avLst>
              <a:gd name="adj1" fmla="val -53921"/>
              <a:gd name="adj2" fmla="val 2745"/>
              <a:gd name="adj3" fmla="val 16667"/>
            </a:avLst>
          </a:prstGeom>
          <a:solidFill>
            <a:srgbClr val="3065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LU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s</a:t>
            </a:r>
            <a:r>
              <a:rPr lang="fr-FR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e conforme</a:t>
            </a:r>
            <a:endParaRPr lang="fr-FR" altLang="fr-FR" sz="2250" kern="1200">
              <a:solidFill>
                <a:srgbClr val="FFFFFF"/>
              </a:solidFill>
              <a:latin typeface="Calibri" panose="020F0502020204030204" pitchFamily="34" charset="0"/>
              <a:ea typeface="Fira Sans Extra Condensed" panose="020B0503050000020004" pitchFamily="34" charset="0"/>
              <a:cs typeface="Calibri" panose="020F0502020204030204" pitchFamily="34" charset="0"/>
            </a:endParaRPr>
          </a:p>
        </p:txBody>
      </p:sp>
      <p:sp>
        <p:nvSpPr>
          <p:cNvPr id="50189" name="Google Shape;2588;p46">
            <a:extLst>
              <a:ext uri="{FF2B5EF4-FFF2-40B4-BE49-F238E27FC236}">
                <a16:creationId xmlns:a16="http://schemas.microsoft.com/office/drawing/2014/main" id="{31BEC674-0482-CE40-7972-F65B7950E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486" y="3493050"/>
            <a:ext cx="2682478" cy="594122"/>
          </a:xfrm>
          <a:prstGeom prst="wedgeRoundRectCallout">
            <a:avLst>
              <a:gd name="adj1" fmla="val 55310"/>
              <a:gd name="adj2" fmla="val -48264"/>
              <a:gd name="adj3" fmla="val 16667"/>
            </a:avLst>
          </a:prstGeom>
          <a:solidFill>
            <a:srgbClr val="1B7B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CH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recherche des défis</a:t>
            </a:r>
            <a:endParaRPr lang="fr-FR" altLang="fr-FR" sz="2250" kern="1200">
              <a:solidFill>
                <a:srgbClr val="FFFFFF"/>
              </a:solidFill>
              <a:latin typeface="Calibri" panose="020F0502020204030204" pitchFamily="34" charset="0"/>
              <a:ea typeface="Fira Sans Extra Condensed" panose="020B0503050000020004" pitchFamily="34" charset="0"/>
              <a:cs typeface="Calibri" panose="020F0502020204030204" pitchFamily="34" charset="0"/>
            </a:endParaRPr>
          </a:p>
        </p:txBody>
      </p:sp>
      <p:sp>
        <p:nvSpPr>
          <p:cNvPr id="50190" name="Google Shape;2580;p46">
            <a:extLst>
              <a:ext uri="{FF2B5EF4-FFF2-40B4-BE49-F238E27FC236}">
                <a16:creationId xmlns:a16="http://schemas.microsoft.com/office/drawing/2014/main" id="{C37A9227-384B-09A0-E309-7ADD908C5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6885" y="2875458"/>
            <a:ext cx="2895600" cy="594122"/>
          </a:xfrm>
          <a:prstGeom prst="wedgeRoundRectCallout">
            <a:avLst>
              <a:gd name="adj1" fmla="val -56620"/>
              <a:gd name="adj2" fmla="val -42431"/>
              <a:gd name="adj3" fmla="val 16667"/>
            </a:avLst>
          </a:prstGeom>
          <a:solidFill>
            <a:srgbClr val="3065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préfère la zone de confort</a:t>
            </a:r>
            <a:endParaRPr lang="fr-FR" altLang="fr-FR" sz="2250" kern="1200">
              <a:solidFill>
                <a:srgbClr val="FFFFFF"/>
              </a:solidFill>
              <a:latin typeface="Calibri" panose="020F0502020204030204" pitchFamily="34" charset="0"/>
              <a:ea typeface="Fira Sans Extra Condensed" panose="020B0503050000020004" pitchFamily="34" charset="0"/>
              <a:cs typeface="Calibri" panose="020F0502020204030204" pitchFamily="34" charset="0"/>
            </a:endParaRPr>
          </a:p>
        </p:txBody>
      </p:sp>
      <p:sp>
        <p:nvSpPr>
          <p:cNvPr id="50191" name="Google Shape;2580;p46">
            <a:extLst>
              <a:ext uri="{FF2B5EF4-FFF2-40B4-BE49-F238E27FC236}">
                <a16:creationId xmlns:a16="http://schemas.microsoft.com/office/drawing/2014/main" id="{A5480571-1260-BABB-5BBD-913B60F68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8557" y="4169667"/>
            <a:ext cx="2441972" cy="594122"/>
          </a:xfrm>
          <a:prstGeom prst="wedgeRoundRectCallout">
            <a:avLst>
              <a:gd name="adj1" fmla="val -56130"/>
              <a:gd name="adj2" fmla="val -40977"/>
              <a:gd name="adj3" fmla="val 16667"/>
            </a:avLst>
          </a:prstGeom>
          <a:solidFill>
            <a:srgbClr val="3065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se justifie</a:t>
            </a:r>
            <a:endParaRPr lang="fr-FR" altLang="fr-FR" sz="2250" kern="1200">
              <a:solidFill>
                <a:srgbClr val="FFFFFF"/>
              </a:solidFill>
              <a:latin typeface="Calibri" panose="020F0502020204030204" pitchFamily="34" charset="0"/>
              <a:ea typeface="Fira Sans Extra Condensed" panose="020B0503050000020004" pitchFamily="34" charset="0"/>
              <a:cs typeface="Calibri" panose="020F0502020204030204" pitchFamily="34" charset="0"/>
            </a:endParaRPr>
          </a:p>
        </p:txBody>
      </p:sp>
      <p:sp>
        <p:nvSpPr>
          <p:cNvPr id="50192" name="Google Shape;2588;p46">
            <a:extLst>
              <a:ext uri="{FF2B5EF4-FFF2-40B4-BE49-F238E27FC236}">
                <a16:creationId xmlns:a16="http://schemas.microsoft.com/office/drawing/2014/main" id="{70424BC7-1A3F-8655-A52D-F2DA2C3CA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326" y="4140750"/>
            <a:ext cx="2441972" cy="594122"/>
          </a:xfrm>
          <a:prstGeom prst="wedgeRoundRectCallout">
            <a:avLst>
              <a:gd name="adj1" fmla="val 55028"/>
              <a:gd name="adj2" fmla="val -33690"/>
              <a:gd name="adj3" fmla="val 16667"/>
            </a:avLst>
          </a:prstGeom>
          <a:solidFill>
            <a:srgbClr val="1B7B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CH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accepte la critique</a:t>
            </a:r>
            <a:endParaRPr lang="fr-FR" altLang="fr-FR" sz="2250" kern="1200">
              <a:solidFill>
                <a:srgbClr val="FFFFFF"/>
              </a:solidFill>
              <a:latin typeface="Calibri" panose="020F0502020204030204" pitchFamily="34" charset="0"/>
              <a:ea typeface="Fira Sans Extra Condensed" panose="020B05030500000200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793;p58">
            <a:extLst>
              <a:ext uri="{FF2B5EF4-FFF2-40B4-BE49-F238E27FC236}">
                <a16:creationId xmlns:a16="http://schemas.microsoft.com/office/drawing/2014/main" id="{5DF34C88-AB64-1C26-FB4E-2896A2D5495F}"/>
              </a:ext>
            </a:extLst>
          </p:cNvPr>
          <p:cNvSpPr txBox="1">
            <a:spLocks/>
          </p:cNvSpPr>
          <p:nvPr/>
        </p:nvSpPr>
        <p:spPr bwMode="auto">
          <a:xfrm>
            <a:off x="0" y="159544"/>
            <a:ext cx="9144000" cy="572691"/>
          </a:xfrm>
          <a:prstGeom prst="rect">
            <a:avLst/>
          </a:prstGeom>
          <a:solidFill>
            <a:schemeClr val="accent6">
              <a:lumMod val="95000"/>
              <a:alpha val="80000"/>
            </a:schemeClr>
          </a:solidFill>
          <a:ln>
            <a:noFill/>
          </a:ln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fontAlgn="auto" hangingPunct="1">
              <a:buClr>
                <a:schemeClr val="dk1"/>
              </a:buClr>
              <a:buSzPts val="3500"/>
              <a:buFont typeface="Inter SemiBold"/>
              <a:buNone/>
              <a:defRPr sz="2625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</a:defRPr>
            </a:lvl1pPr>
            <a:lvl2pPr algn="r" eaLnBrk="0" fontAlgn="base" hangingPunct="0">
              <a:buSzPts val="3500"/>
              <a:buFont typeface="Arial" panose="020B0604020202020204" pitchFamily="34" charset="0"/>
              <a:buNone/>
            </a:lvl2pPr>
            <a:lvl3pPr algn="r" eaLnBrk="0" fontAlgn="base" hangingPunct="0">
              <a:buSzPts val="3500"/>
              <a:buFont typeface="Arial" panose="020B0604020202020204" pitchFamily="34" charset="0"/>
              <a:buNone/>
            </a:lvl3pPr>
            <a:lvl4pPr algn="r" eaLnBrk="0" fontAlgn="base" hangingPunct="0">
              <a:buSzPts val="3500"/>
              <a:buFont typeface="Arial" panose="020B0604020202020204" pitchFamily="34" charset="0"/>
              <a:buNone/>
            </a:lvl4pPr>
            <a:lvl5pPr algn="r" eaLnBrk="0" fontAlgn="base" hangingPunct="0">
              <a:buSzPts val="3500"/>
              <a:buFont typeface="Arial" panose="020B0604020202020204" pitchFamily="34" charset="0"/>
              <a:buNone/>
            </a:lvl5pPr>
            <a:lvl6pPr algn="r">
              <a:buSzPts val="3500"/>
              <a:buNone/>
            </a:lvl6pPr>
            <a:lvl7pPr algn="r">
              <a:buSzPts val="3500"/>
              <a:buNone/>
            </a:lvl7pPr>
            <a:lvl8pPr algn="r">
              <a:buSzPts val="3500"/>
              <a:buNone/>
            </a:lvl8pPr>
            <a:lvl9pPr algn="r">
              <a:buSzPts val="3500"/>
              <a:buNone/>
            </a:lvl9pPr>
          </a:lstStyle>
          <a:p>
            <a:r>
              <a:rPr lang="fr-CH" dirty="0"/>
              <a:t>Regard de l’étudiant infirmier : évaluation</a:t>
            </a:r>
            <a:endParaRPr lang="fr-CH" sz="2800" dirty="0">
              <a:solidFill>
                <a:schemeClr val="dk1"/>
              </a:solidFill>
              <a:latin typeface="Calibri" panose="020F0502020204030204" pitchFamily="34" charset="0"/>
              <a:ea typeface="Inter SemiBold"/>
              <a:cs typeface="Calibri" panose="020F0502020204030204" pitchFamily="34" charset="0"/>
              <a:sym typeface="Inter SemiBold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A59885D-2F25-6771-6689-A0A50BA51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735" y="229150"/>
            <a:ext cx="762827" cy="406288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E02BED41-84C1-5E3D-340B-E5331EC26195}"/>
              </a:ext>
            </a:extLst>
          </p:cNvPr>
          <p:cNvSpPr/>
          <p:nvPr/>
        </p:nvSpPr>
        <p:spPr>
          <a:xfrm>
            <a:off x="719050" y="188953"/>
            <a:ext cx="500146" cy="485938"/>
          </a:xfrm>
          <a:prstGeom prst="ellipse">
            <a:avLst/>
          </a:prstGeom>
          <a:noFill/>
          <a:ln>
            <a:solidFill>
              <a:srgbClr val="1C8F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Google Shape;1026;p28">
            <a:extLst>
              <a:ext uri="{FF2B5EF4-FFF2-40B4-BE49-F238E27FC236}">
                <a16:creationId xmlns:a16="http://schemas.microsoft.com/office/drawing/2014/main" id="{2FF8036A-02F6-7CD6-B94C-6339BC43D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2494"/>
            <a:ext cx="2388394" cy="110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defTabSz="913210" fontAlgn="base">
              <a:spcBef>
                <a:spcPct val="0"/>
              </a:spcBef>
              <a:spcAft>
                <a:spcPct val="0"/>
              </a:spcAft>
            </a:pPr>
            <a:r>
              <a:rPr lang="fr-LU" altLang="fr-FR" sz="2200" kern="1200" dirty="0"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Objectifs d’apprentissage de l’étudiant</a:t>
            </a:r>
          </a:p>
        </p:txBody>
      </p:sp>
      <p:sp>
        <p:nvSpPr>
          <p:cNvPr id="52228" name="Google Shape;1028;p28">
            <a:extLst>
              <a:ext uri="{FF2B5EF4-FFF2-40B4-BE49-F238E27FC236}">
                <a16:creationId xmlns:a16="http://schemas.microsoft.com/office/drawing/2014/main" id="{E8C821F4-6EFE-6F9C-2B26-3F0DE824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8172" y="1181100"/>
            <a:ext cx="627459" cy="627460"/>
          </a:xfrm>
          <a:prstGeom prst="ellipse">
            <a:avLst/>
          </a:prstGeom>
          <a:solidFill>
            <a:srgbClr val="5FCA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321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1</a:t>
            </a:r>
          </a:p>
        </p:txBody>
      </p:sp>
      <p:sp>
        <p:nvSpPr>
          <p:cNvPr id="52229" name="Google Shape;1031;p28">
            <a:extLst>
              <a:ext uri="{FF2B5EF4-FFF2-40B4-BE49-F238E27FC236}">
                <a16:creationId xmlns:a16="http://schemas.microsoft.com/office/drawing/2014/main" id="{5CCE71AE-9949-ACAB-0E44-FA88B90B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5828" y="1245394"/>
            <a:ext cx="2518172" cy="58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321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0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Observation directe</a:t>
            </a:r>
          </a:p>
          <a:p>
            <a:pPr defTabSz="913210" fontAlgn="base">
              <a:spcBef>
                <a:spcPct val="0"/>
              </a:spcBef>
              <a:spcAft>
                <a:spcPct val="0"/>
              </a:spcAft>
            </a:pPr>
            <a:endParaRPr lang="fr-FR" altLang="fr-FR" sz="2200" b="1" kern="1200">
              <a:latin typeface="Calibri" panose="020F0502020204030204" pitchFamily="34" charset="0"/>
              <a:ea typeface="Fira Sans Extra Condensed" panose="020B0503050000020004" pitchFamily="34" charset="0"/>
              <a:cs typeface="Calibri" panose="020F0502020204030204" pitchFamily="34" charset="0"/>
              <a:sym typeface="Fira Sans Extra Condensed" panose="020B0503050000020004" pitchFamily="34" charset="0"/>
            </a:endParaRPr>
          </a:p>
        </p:txBody>
      </p:sp>
      <p:sp>
        <p:nvSpPr>
          <p:cNvPr id="52230" name="Google Shape;1033;p28">
            <a:extLst>
              <a:ext uri="{FF2B5EF4-FFF2-40B4-BE49-F238E27FC236}">
                <a16:creationId xmlns:a16="http://schemas.microsoft.com/office/drawing/2014/main" id="{6B9F399B-FBA7-C8C0-0F0D-096F5AD1C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8369" y="1181100"/>
            <a:ext cx="627460" cy="627460"/>
          </a:xfrm>
          <a:prstGeom prst="ellipse">
            <a:avLst/>
          </a:prstGeom>
          <a:solidFill>
            <a:srgbClr val="1B7B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3210" fontAlgn="base">
              <a:spcBef>
                <a:spcPct val="0"/>
              </a:spcBef>
              <a:spcAft>
                <a:spcPct val="0"/>
              </a:spcAft>
            </a:pPr>
            <a:r>
              <a:rPr lang="fr-CH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2</a:t>
            </a:r>
            <a:endParaRPr lang="fr-FR" altLang="fr-FR" sz="2250" b="1" kern="1200">
              <a:solidFill>
                <a:srgbClr val="FFFFFF"/>
              </a:solidFill>
              <a:latin typeface="Calibri" panose="020F0502020204030204" pitchFamily="34" charset="0"/>
              <a:ea typeface="Fira Sans Extra Condensed" panose="020B0503050000020004" pitchFamily="34" charset="0"/>
              <a:cs typeface="Calibri" panose="020F0502020204030204" pitchFamily="34" charset="0"/>
              <a:sym typeface="Fira Sans Extra Condensed" panose="020B0503050000020004" pitchFamily="34" charset="0"/>
            </a:endParaRPr>
          </a:p>
        </p:txBody>
      </p:sp>
      <p:sp>
        <p:nvSpPr>
          <p:cNvPr id="52231" name="Google Shape;1036;p28">
            <a:extLst>
              <a:ext uri="{FF2B5EF4-FFF2-40B4-BE49-F238E27FC236}">
                <a16:creationId xmlns:a16="http://schemas.microsoft.com/office/drawing/2014/main" id="{423DB1EB-F313-F97E-DFDF-3A9B5585F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2472928"/>
            <a:ext cx="2518172" cy="860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0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Nouvelle situation d’apprentissage</a:t>
            </a:r>
          </a:p>
        </p:txBody>
      </p:sp>
      <p:sp>
        <p:nvSpPr>
          <p:cNvPr id="52232" name="Google Shape;1038;p28">
            <a:extLst>
              <a:ext uri="{FF2B5EF4-FFF2-40B4-BE49-F238E27FC236}">
                <a16:creationId xmlns:a16="http://schemas.microsoft.com/office/drawing/2014/main" id="{D56B2529-3AAB-D4A8-1D09-6ED5B7A71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8172" y="2619375"/>
            <a:ext cx="627459" cy="627460"/>
          </a:xfrm>
          <a:prstGeom prst="ellipse">
            <a:avLst/>
          </a:prstGeom>
          <a:solidFill>
            <a:srgbClr val="038E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321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6</a:t>
            </a:r>
          </a:p>
        </p:txBody>
      </p:sp>
      <p:sp>
        <p:nvSpPr>
          <p:cNvPr id="52233" name="Google Shape;1041;p28">
            <a:extLst>
              <a:ext uri="{FF2B5EF4-FFF2-40B4-BE49-F238E27FC236}">
                <a16:creationId xmlns:a16="http://schemas.microsoft.com/office/drawing/2014/main" id="{0E2C7E2F-132F-3D57-A3B5-5B19E68C9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5828" y="2472928"/>
            <a:ext cx="2518172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0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Dialogue de rétroaction</a:t>
            </a:r>
          </a:p>
        </p:txBody>
      </p:sp>
      <p:sp>
        <p:nvSpPr>
          <p:cNvPr id="52234" name="Google Shape;1043;p28">
            <a:extLst>
              <a:ext uri="{FF2B5EF4-FFF2-40B4-BE49-F238E27FC236}">
                <a16:creationId xmlns:a16="http://schemas.microsoft.com/office/drawing/2014/main" id="{7D3C1852-0CA4-2D83-4DD6-A4C8CC823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8369" y="2619375"/>
            <a:ext cx="627460" cy="627460"/>
          </a:xfrm>
          <a:prstGeom prst="ellipse">
            <a:avLst/>
          </a:prstGeom>
          <a:solidFill>
            <a:srgbClr val="0D59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321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3</a:t>
            </a:r>
          </a:p>
        </p:txBody>
      </p:sp>
      <p:sp>
        <p:nvSpPr>
          <p:cNvPr id="52235" name="Google Shape;1046;p28">
            <a:extLst>
              <a:ext uri="{FF2B5EF4-FFF2-40B4-BE49-F238E27FC236}">
                <a16:creationId xmlns:a16="http://schemas.microsoft.com/office/drawing/2014/main" id="{7B384765-2D8D-D33B-B677-85C0A7ED6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115991"/>
            <a:ext cx="251817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0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Plan d’action</a:t>
            </a:r>
          </a:p>
        </p:txBody>
      </p:sp>
      <p:sp>
        <p:nvSpPr>
          <p:cNvPr id="52236" name="Google Shape;1048;p28">
            <a:extLst>
              <a:ext uri="{FF2B5EF4-FFF2-40B4-BE49-F238E27FC236}">
                <a16:creationId xmlns:a16="http://schemas.microsoft.com/office/drawing/2014/main" id="{B8DAD83B-890B-22E6-6969-9A0A6AD08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8172" y="4057650"/>
            <a:ext cx="627459" cy="627460"/>
          </a:xfrm>
          <a:prstGeom prst="ellipse">
            <a:avLst/>
          </a:prstGeom>
          <a:solidFill>
            <a:srgbClr val="1CAB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3210" fontAlgn="base">
              <a:spcBef>
                <a:spcPct val="0"/>
              </a:spcBef>
              <a:spcAft>
                <a:spcPct val="0"/>
              </a:spcAft>
            </a:pPr>
            <a:r>
              <a:rPr lang="fr-CH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5</a:t>
            </a:r>
            <a:endParaRPr lang="fr-FR" altLang="fr-FR" sz="2250" b="1" kern="1200">
              <a:solidFill>
                <a:srgbClr val="FFFFFF"/>
              </a:solidFill>
              <a:latin typeface="Calibri" panose="020F0502020204030204" pitchFamily="34" charset="0"/>
              <a:ea typeface="Fira Sans Extra Condensed" panose="020B0503050000020004" pitchFamily="34" charset="0"/>
              <a:cs typeface="Calibri" panose="020F0502020204030204" pitchFamily="34" charset="0"/>
              <a:sym typeface="Fira Sans Extra Condensed" panose="020B0503050000020004" pitchFamily="34" charset="0"/>
            </a:endParaRPr>
          </a:p>
        </p:txBody>
      </p:sp>
      <p:sp>
        <p:nvSpPr>
          <p:cNvPr id="52237" name="Google Shape;1051;p28">
            <a:extLst>
              <a:ext uri="{FF2B5EF4-FFF2-40B4-BE49-F238E27FC236}">
                <a16:creationId xmlns:a16="http://schemas.microsoft.com/office/drawing/2014/main" id="{5AFE23C9-F436-40C4-21BC-D512D4550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5828" y="3907631"/>
            <a:ext cx="2518172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0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Réflexion via autoévaluation</a:t>
            </a:r>
          </a:p>
        </p:txBody>
      </p:sp>
      <p:sp>
        <p:nvSpPr>
          <p:cNvPr id="52238" name="Google Shape;1053;p28">
            <a:extLst>
              <a:ext uri="{FF2B5EF4-FFF2-40B4-BE49-F238E27FC236}">
                <a16:creationId xmlns:a16="http://schemas.microsoft.com/office/drawing/2014/main" id="{C6333BCD-1EE9-542C-B953-5E0AFF0CC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8369" y="4057650"/>
            <a:ext cx="627460" cy="627460"/>
          </a:xfrm>
          <a:prstGeom prst="ellipse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321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250" b="1" kern="1200">
                <a:solidFill>
                  <a:srgbClr val="FFFFFF"/>
                </a:solidFill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4</a:t>
            </a:r>
          </a:p>
        </p:txBody>
      </p:sp>
      <p:cxnSp>
        <p:nvCxnSpPr>
          <p:cNvPr id="52239" name="Google Shape;1054;p28">
            <a:extLst>
              <a:ext uri="{FF2B5EF4-FFF2-40B4-BE49-F238E27FC236}">
                <a16:creationId xmlns:a16="http://schemas.microsoft.com/office/drawing/2014/main" id="{C5D6375F-9804-766A-F41F-638B9E850692}"/>
              </a:ext>
            </a:extLst>
          </p:cNvPr>
          <p:cNvCxnSpPr>
            <a:cxnSpLocks noChangeShapeType="1"/>
            <a:stCxn id="52228" idx="6"/>
            <a:endCxn id="52230" idx="2"/>
          </p:cNvCxnSpPr>
          <p:nvPr/>
        </p:nvCxnSpPr>
        <p:spPr bwMode="auto">
          <a:xfrm>
            <a:off x="3145631" y="1494235"/>
            <a:ext cx="2852738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0" name="Google Shape;1055;p28">
            <a:extLst>
              <a:ext uri="{FF2B5EF4-FFF2-40B4-BE49-F238E27FC236}">
                <a16:creationId xmlns:a16="http://schemas.microsoft.com/office/drawing/2014/main" id="{AD9C63A4-C7E4-A815-DB26-8F9A662CB582}"/>
              </a:ext>
            </a:extLst>
          </p:cNvPr>
          <p:cNvCxnSpPr>
            <a:cxnSpLocks noChangeShapeType="1"/>
            <a:stCxn id="52230" idx="4"/>
            <a:endCxn id="52234" idx="0"/>
          </p:cNvCxnSpPr>
          <p:nvPr/>
        </p:nvCxnSpPr>
        <p:spPr bwMode="auto">
          <a:xfrm>
            <a:off x="6312694" y="1808560"/>
            <a:ext cx="0" cy="81081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1" name="Google Shape;1056;p28">
            <a:extLst>
              <a:ext uri="{FF2B5EF4-FFF2-40B4-BE49-F238E27FC236}">
                <a16:creationId xmlns:a16="http://schemas.microsoft.com/office/drawing/2014/main" id="{118206B4-0BED-22E4-C6F4-63BBFB09E2F5}"/>
              </a:ext>
            </a:extLst>
          </p:cNvPr>
          <p:cNvCxnSpPr>
            <a:cxnSpLocks noChangeShapeType="1"/>
            <a:stCxn id="52234" idx="4"/>
            <a:endCxn id="52238" idx="0"/>
          </p:cNvCxnSpPr>
          <p:nvPr/>
        </p:nvCxnSpPr>
        <p:spPr bwMode="auto">
          <a:xfrm>
            <a:off x="6312694" y="3246835"/>
            <a:ext cx="0" cy="81081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2" name="Google Shape;1057;p28">
            <a:extLst>
              <a:ext uri="{FF2B5EF4-FFF2-40B4-BE49-F238E27FC236}">
                <a16:creationId xmlns:a16="http://schemas.microsoft.com/office/drawing/2014/main" id="{8A0029F1-CE34-8FF1-E7D5-4534F795BA6D}"/>
              </a:ext>
            </a:extLst>
          </p:cNvPr>
          <p:cNvCxnSpPr>
            <a:cxnSpLocks/>
            <a:stCxn id="52238" idx="2"/>
            <a:endCxn id="52236" idx="6"/>
          </p:cNvCxnSpPr>
          <p:nvPr/>
        </p:nvCxnSpPr>
        <p:spPr bwMode="auto">
          <a:xfrm rot="10800000">
            <a:off x="3145631" y="4370785"/>
            <a:ext cx="2852738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3" name="Google Shape;1058;p28">
            <a:extLst>
              <a:ext uri="{FF2B5EF4-FFF2-40B4-BE49-F238E27FC236}">
                <a16:creationId xmlns:a16="http://schemas.microsoft.com/office/drawing/2014/main" id="{C8583DED-55F1-B574-4BC8-E754944D1E53}"/>
              </a:ext>
            </a:extLst>
          </p:cNvPr>
          <p:cNvCxnSpPr>
            <a:cxnSpLocks noChangeShapeType="1"/>
            <a:stCxn id="52236" idx="0"/>
            <a:endCxn id="52232" idx="4"/>
          </p:cNvCxnSpPr>
          <p:nvPr/>
        </p:nvCxnSpPr>
        <p:spPr bwMode="auto">
          <a:xfrm rot="10800000">
            <a:off x="2831306" y="3246835"/>
            <a:ext cx="0" cy="81081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4" name="Google Shape;1059;p28">
            <a:extLst>
              <a:ext uri="{FF2B5EF4-FFF2-40B4-BE49-F238E27FC236}">
                <a16:creationId xmlns:a16="http://schemas.microsoft.com/office/drawing/2014/main" id="{55CE633A-DDE0-608B-C317-0DAF73B26D74}"/>
              </a:ext>
            </a:extLst>
          </p:cNvPr>
          <p:cNvCxnSpPr>
            <a:cxnSpLocks noChangeShapeType="1"/>
            <a:stCxn id="52232" idx="0"/>
            <a:endCxn id="52228" idx="4"/>
          </p:cNvCxnSpPr>
          <p:nvPr/>
        </p:nvCxnSpPr>
        <p:spPr bwMode="auto">
          <a:xfrm rot="10800000">
            <a:off x="2831306" y="1808560"/>
            <a:ext cx="0" cy="81081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3" name="Google Shape;311;p18">
            <a:extLst>
              <a:ext uri="{FF2B5EF4-FFF2-40B4-BE49-F238E27FC236}">
                <a16:creationId xmlns:a16="http://schemas.microsoft.com/office/drawing/2014/main" id="{F1173E1E-69E2-A393-ADD8-CD6B5508230D}"/>
              </a:ext>
            </a:extLst>
          </p:cNvPr>
          <p:cNvGrpSpPr/>
          <p:nvPr/>
        </p:nvGrpSpPr>
        <p:grpSpPr>
          <a:xfrm>
            <a:off x="3308428" y="1515632"/>
            <a:ext cx="337073" cy="341939"/>
            <a:chOff x="5049725" y="1435050"/>
            <a:chExt cx="486550" cy="481850"/>
          </a:xfrm>
          <a:solidFill>
            <a:srgbClr val="5FCAAB"/>
          </a:solidFill>
        </p:grpSpPr>
        <p:sp>
          <p:nvSpPr>
            <p:cNvPr id="24" name="Google Shape;312;p18">
              <a:extLst>
                <a:ext uri="{FF2B5EF4-FFF2-40B4-BE49-F238E27FC236}">
                  <a16:creationId xmlns:a16="http://schemas.microsoft.com/office/drawing/2014/main" id="{E66692B2-6B37-4B3B-5C04-D2E74552F5D8}"/>
                </a:ext>
              </a:extLst>
            </p:cNvPr>
            <p:cNvSpPr/>
            <p:nvPr/>
          </p:nvSpPr>
          <p:spPr>
            <a:xfrm>
              <a:off x="5136300" y="1519775"/>
              <a:ext cx="310550" cy="310550"/>
            </a:xfrm>
            <a:custGeom>
              <a:avLst/>
              <a:gdLst/>
              <a:ahLst/>
              <a:cxnLst/>
              <a:rect l="l" t="t" r="r" b="b"/>
              <a:pathLst>
                <a:path w="12422" h="12422" extrusionOk="0">
                  <a:moveTo>
                    <a:pt x="6209" y="1"/>
                  </a:moveTo>
                  <a:cubicBezTo>
                    <a:pt x="2786" y="1"/>
                    <a:pt x="0" y="2786"/>
                    <a:pt x="0" y="6213"/>
                  </a:cubicBezTo>
                  <a:cubicBezTo>
                    <a:pt x="0" y="9637"/>
                    <a:pt x="2786" y="12422"/>
                    <a:pt x="6209" y="12422"/>
                  </a:cubicBezTo>
                  <a:cubicBezTo>
                    <a:pt x="9636" y="12422"/>
                    <a:pt x="12422" y="9637"/>
                    <a:pt x="12422" y="6213"/>
                  </a:cubicBezTo>
                  <a:cubicBezTo>
                    <a:pt x="12422" y="5219"/>
                    <a:pt x="12160" y="4258"/>
                    <a:pt x="11711" y="3388"/>
                  </a:cubicBezTo>
                  <a:lnTo>
                    <a:pt x="11428" y="3388"/>
                  </a:lnTo>
                  <a:lnTo>
                    <a:pt x="10780" y="4036"/>
                  </a:lnTo>
                  <a:cubicBezTo>
                    <a:pt x="11112" y="4713"/>
                    <a:pt x="11286" y="5457"/>
                    <a:pt x="11292" y="6213"/>
                  </a:cubicBezTo>
                  <a:cubicBezTo>
                    <a:pt x="11292" y="9013"/>
                    <a:pt x="9010" y="11293"/>
                    <a:pt x="6209" y="11293"/>
                  </a:cubicBezTo>
                  <a:cubicBezTo>
                    <a:pt x="3409" y="11293"/>
                    <a:pt x="1129" y="9013"/>
                    <a:pt x="1129" y="6213"/>
                  </a:cubicBezTo>
                  <a:cubicBezTo>
                    <a:pt x="1129" y="3409"/>
                    <a:pt x="3409" y="1130"/>
                    <a:pt x="6209" y="1130"/>
                  </a:cubicBezTo>
                  <a:cubicBezTo>
                    <a:pt x="6965" y="1133"/>
                    <a:pt x="7709" y="1307"/>
                    <a:pt x="8387" y="1639"/>
                  </a:cubicBezTo>
                  <a:lnTo>
                    <a:pt x="9034" y="994"/>
                  </a:lnTo>
                  <a:lnTo>
                    <a:pt x="9034" y="708"/>
                  </a:lnTo>
                  <a:cubicBezTo>
                    <a:pt x="8164" y="260"/>
                    <a:pt x="7203" y="1"/>
                    <a:pt x="620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solidFill>
                  <a:srgbClr val="435D74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Google Shape;313;p18">
              <a:extLst>
                <a:ext uri="{FF2B5EF4-FFF2-40B4-BE49-F238E27FC236}">
                  <a16:creationId xmlns:a16="http://schemas.microsoft.com/office/drawing/2014/main" id="{FEACDEC2-87D1-CDF7-5ADA-E89051DB949B}"/>
                </a:ext>
              </a:extLst>
            </p:cNvPr>
            <p:cNvSpPr/>
            <p:nvPr/>
          </p:nvSpPr>
          <p:spPr>
            <a:xfrm>
              <a:off x="5184925" y="1576250"/>
              <a:ext cx="205475" cy="197625"/>
            </a:xfrm>
            <a:custGeom>
              <a:avLst/>
              <a:gdLst/>
              <a:ahLst/>
              <a:cxnLst/>
              <a:rect l="l" t="t" r="r" b="b"/>
              <a:pathLst>
                <a:path w="8219" h="7905" extrusionOk="0">
                  <a:moveTo>
                    <a:pt x="4264" y="0"/>
                  </a:moveTo>
                  <a:cubicBezTo>
                    <a:pt x="2665" y="0"/>
                    <a:pt x="1226" y="964"/>
                    <a:pt x="612" y="2439"/>
                  </a:cubicBezTo>
                  <a:cubicBezTo>
                    <a:pt x="0" y="3918"/>
                    <a:pt x="341" y="5616"/>
                    <a:pt x="1470" y="6748"/>
                  </a:cubicBezTo>
                  <a:cubicBezTo>
                    <a:pt x="2225" y="7503"/>
                    <a:pt x="3236" y="7904"/>
                    <a:pt x="4264" y="7904"/>
                  </a:cubicBezTo>
                  <a:cubicBezTo>
                    <a:pt x="4774" y="7904"/>
                    <a:pt x="5287" y="7806"/>
                    <a:pt x="5776" y="7603"/>
                  </a:cubicBezTo>
                  <a:cubicBezTo>
                    <a:pt x="7255" y="6992"/>
                    <a:pt x="8218" y="5550"/>
                    <a:pt x="8218" y="3954"/>
                  </a:cubicBezTo>
                  <a:cubicBezTo>
                    <a:pt x="8212" y="3502"/>
                    <a:pt x="8131" y="3059"/>
                    <a:pt x="7974" y="2638"/>
                  </a:cubicBezTo>
                  <a:lnTo>
                    <a:pt x="7050" y="3565"/>
                  </a:lnTo>
                  <a:cubicBezTo>
                    <a:pt x="7071" y="3692"/>
                    <a:pt x="7083" y="3821"/>
                    <a:pt x="7089" y="3954"/>
                  </a:cubicBezTo>
                  <a:cubicBezTo>
                    <a:pt x="7089" y="5095"/>
                    <a:pt x="6399" y="6125"/>
                    <a:pt x="5345" y="6562"/>
                  </a:cubicBezTo>
                  <a:cubicBezTo>
                    <a:pt x="4996" y="6706"/>
                    <a:pt x="4629" y="6776"/>
                    <a:pt x="4265" y="6776"/>
                  </a:cubicBezTo>
                  <a:cubicBezTo>
                    <a:pt x="3530" y="6776"/>
                    <a:pt x="2808" y="6489"/>
                    <a:pt x="2268" y="5947"/>
                  </a:cubicBezTo>
                  <a:cubicBezTo>
                    <a:pt x="1461" y="5140"/>
                    <a:pt x="1220" y="3927"/>
                    <a:pt x="1657" y="2873"/>
                  </a:cubicBezTo>
                  <a:cubicBezTo>
                    <a:pt x="2093" y="1816"/>
                    <a:pt x="3123" y="1129"/>
                    <a:pt x="4264" y="1129"/>
                  </a:cubicBezTo>
                  <a:cubicBezTo>
                    <a:pt x="4394" y="1132"/>
                    <a:pt x="4523" y="1144"/>
                    <a:pt x="4653" y="1168"/>
                  </a:cubicBezTo>
                  <a:lnTo>
                    <a:pt x="5580" y="241"/>
                  </a:lnTo>
                  <a:cubicBezTo>
                    <a:pt x="5159" y="84"/>
                    <a:pt x="4713" y="3"/>
                    <a:pt x="42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solidFill>
                  <a:srgbClr val="435D74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Google Shape;314;p18">
              <a:extLst>
                <a:ext uri="{FF2B5EF4-FFF2-40B4-BE49-F238E27FC236}">
                  <a16:creationId xmlns:a16="http://schemas.microsoft.com/office/drawing/2014/main" id="{03425B02-2108-780D-7EA1-167A8D25B4C9}"/>
                </a:ext>
              </a:extLst>
            </p:cNvPr>
            <p:cNvSpPr/>
            <p:nvPr/>
          </p:nvSpPr>
          <p:spPr>
            <a:xfrm>
              <a:off x="5049725" y="143507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9672" y="1"/>
                  </a:moveTo>
                  <a:cubicBezTo>
                    <a:pt x="4379" y="1"/>
                    <a:pt x="0" y="4307"/>
                    <a:pt x="0" y="9601"/>
                  </a:cubicBezTo>
                  <a:cubicBezTo>
                    <a:pt x="0" y="14892"/>
                    <a:pt x="4379" y="19273"/>
                    <a:pt x="9672" y="19273"/>
                  </a:cubicBezTo>
                  <a:cubicBezTo>
                    <a:pt x="14966" y="19273"/>
                    <a:pt x="19272" y="14892"/>
                    <a:pt x="19272" y="9601"/>
                  </a:cubicBezTo>
                  <a:cubicBezTo>
                    <a:pt x="19269" y="8204"/>
                    <a:pt x="18962" y="6821"/>
                    <a:pt x="18369" y="5557"/>
                  </a:cubicBezTo>
                  <a:lnTo>
                    <a:pt x="17646" y="6279"/>
                  </a:lnTo>
                  <a:cubicBezTo>
                    <a:pt x="17327" y="6599"/>
                    <a:pt x="16896" y="6776"/>
                    <a:pt x="16448" y="6776"/>
                  </a:cubicBezTo>
                  <a:lnTo>
                    <a:pt x="16430" y="6776"/>
                  </a:lnTo>
                  <a:cubicBezTo>
                    <a:pt x="16809" y="7671"/>
                    <a:pt x="17008" y="8628"/>
                    <a:pt x="17014" y="9601"/>
                  </a:cubicBezTo>
                  <a:cubicBezTo>
                    <a:pt x="17014" y="13648"/>
                    <a:pt x="13720" y="16939"/>
                    <a:pt x="9672" y="16939"/>
                  </a:cubicBezTo>
                  <a:cubicBezTo>
                    <a:pt x="5625" y="16939"/>
                    <a:pt x="2334" y="13648"/>
                    <a:pt x="2334" y="9601"/>
                  </a:cubicBezTo>
                  <a:cubicBezTo>
                    <a:pt x="2334" y="5554"/>
                    <a:pt x="5625" y="2259"/>
                    <a:pt x="9672" y="2259"/>
                  </a:cubicBezTo>
                  <a:cubicBezTo>
                    <a:pt x="10642" y="2265"/>
                    <a:pt x="11603" y="2464"/>
                    <a:pt x="12497" y="2844"/>
                  </a:cubicBezTo>
                  <a:lnTo>
                    <a:pt x="12497" y="2825"/>
                  </a:lnTo>
                  <a:cubicBezTo>
                    <a:pt x="12494" y="2374"/>
                    <a:pt x="12672" y="1943"/>
                    <a:pt x="12991" y="1627"/>
                  </a:cubicBezTo>
                  <a:lnTo>
                    <a:pt x="13713" y="904"/>
                  </a:lnTo>
                  <a:cubicBezTo>
                    <a:pt x="12449" y="311"/>
                    <a:pt x="11070" y="4"/>
                    <a:pt x="96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solidFill>
                  <a:srgbClr val="435D74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Google Shape;315;p18">
              <a:extLst>
                <a:ext uri="{FF2B5EF4-FFF2-40B4-BE49-F238E27FC236}">
                  <a16:creationId xmlns:a16="http://schemas.microsoft.com/office/drawing/2014/main" id="{B7013F4B-FA29-7496-D663-C4F0A07FD0F7}"/>
                </a:ext>
              </a:extLst>
            </p:cNvPr>
            <p:cNvSpPr/>
            <p:nvPr/>
          </p:nvSpPr>
          <p:spPr>
            <a:xfrm>
              <a:off x="5245825" y="1435050"/>
              <a:ext cx="290450" cy="282350"/>
            </a:xfrm>
            <a:custGeom>
              <a:avLst/>
              <a:gdLst/>
              <a:ahLst/>
              <a:cxnLst/>
              <a:rect l="l" t="t" r="r" b="b"/>
              <a:pathLst>
                <a:path w="11618" h="11294" extrusionOk="0">
                  <a:moveTo>
                    <a:pt x="8601" y="1"/>
                  </a:moveTo>
                  <a:cubicBezTo>
                    <a:pt x="8461" y="1"/>
                    <a:pt x="8319" y="52"/>
                    <a:pt x="8203" y="168"/>
                  </a:cubicBezTo>
                  <a:lnTo>
                    <a:pt x="5945" y="2426"/>
                  </a:lnTo>
                  <a:cubicBezTo>
                    <a:pt x="5839" y="2531"/>
                    <a:pt x="5779" y="2676"/>
                    <a:pt x="5782" y="2826"/>
                  </a:cubicBezTo>
                  <a:lnTo>
                    <a:pt x="5782" y="4850"/>
                  </a:lnTo>
                  <a:lnTo>
                    <a:pt x="2554" y="8075"/>
                  </a:lnTo>
                  <a:cubicBezTo>
                    <a:pt x="2328" y="7967"/>
                    <a:pt x="2081" y="7906"/>
                    <a:pt x="1828" y="7906"/>
                  </a:cubicBezTo>
                  <a:cubicBezTo>
                    <a:pt x="1142" y="7906"/>
                    <a:pt x="525" y="8319"/>
                    <a:pt x="263" y="8951"/>
                  </a:cubicBezTo>
                  <a:cubicBezTo>
                    <a:pt x="1" y="9584"/>
                    <a:pt x="145" y="10312"/>
                    <a:pt x="630" y="10797"/>
                  </a:cubicBezTo>
                  <a:cubicBezTo>
                    <a:pt x="954" y="11122"/>
                    <a:pt x="1388" y="11294"/>
                    <a:pt x="1828" y="11294"/>
                  </a:cubicBezTo>
                  <a:cubicBezTo>
                    <a:pt x="2046" y="11294"/>
                    <a:pt x="2266" y="11251"/>
                    <a:pt x="2476" y="11165"/>
                  </a:cubicBezTo>
                  <a:cubicBezTo>
                    <a:pt x="3108" y="10903"/>
                    <a:pt x="3524" y="10285"/>
                    <a:pt x="3524" y="9602"/>
                  </a:cubicBezTo>
                  <a:cubicBezTo>
                    <a:pt x="3521" y="9349"/>
                    <a:pt x="3463" y="9102"/>
                    <a:pt x="3352" y="8876"/>
                  </a:cubicBezTo>
                  <a:lnTo>
                    <a:pt x="6580" y="5648"/>
                  </a:lnTo>
                  <a:lnTo>
                    <a:pt x="8604" y="5648"/>
                  </a:lnTo>
                  <a:cubicBezTo>
                    <a:pt x="8754" y="5648"/>
                    <a:pt x="8896" y="5588"/>
                    <a:pt x="9004" y="5482"/>
                  </a:cubicBezTo>
                  <a:lnTo>
                    <a:pt x="11263" y="3224"/>
                  </a:lnTo>
                  <a:cubicBezTo>
                    <a:pt x="11618" y="2869"/>
                    <a:pt x="11365" y="2260"/>
                    <a:pt x="10862" y="2260"/>
                  </a:cubicBezTo>
                  <a:lnTo>
                    <a:pt x="9170" y="2260"/>
                  </a:lnTo>
                  <a:lnTo>
                    <a:pt x="9170" y="568"/>
                  </a:lnTo>
                  <a:cubicBezTo>
                    <a:pt x="9170" y="226"/>
                    <a:pt x="8892" y="1"/>
                    <a:pt x="860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solidFill>
                  <a:srgbClr val="435D74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8" name="Google Shape;1401;p31">
            <a:extLst>
              <a:ext uri="{FF2B5EF4-FFF2-40B4-BE49-F238E27FC236}">
                <a16:creationId xmlns:a16="http://schemas.microsoft.com/office/drawing/2014/main" id="{B22960B8-9E47-6D92-F12F-6E853171E39D}"/>
              </a:ext>
            </a:extLst>
          </p:cNvPr>
          <p:cNvGrpSpPr/>
          <p:nvPr/>
        </p:nvGrpSpPr>
        <p:grpSpPr>
          <a:xfrm>
            <a:off x="5441131" y="2939226"/>
            <a:ext cx="376384" cy="397586"/>
            <a:chOff x="580725" y="3617925"/>
            <a:chExt cx="299325" cy="297375"/>
          </a:xfrm>
          <a:solidFill>
            <a:srgbClr val="0D5980"/>
          </a:solidFill>
        </p:grpSpPr>
        <p:sp>
          <p:nvSpPr>
            <p:cNvPr id="29" name="Google Shape;1402;p31">
              <a:extLst>
                <a:ext uri="{FF2B5EF4-FFF2-40B4-BE49-F238E27FC236}">
                  <a16:creationId xmlns:a16="http://schemas.microsoft.com/office/drawing/2014/main" id="{9D09110F-325E-53C6-6E69-0191A19EC5AF}"/>
                </a:ext>
              </a:extLst>
            </p:cNvPr>
            <p:cNvSpPr/>
            <p:nvPr/>
          </p:nvSpPr>
          <p:spPr>
            <a:xfrm>
              <a:off x="609075" y="3662050"/>
              <a:ext cx="51225" cy="51200"/>
            </a:xfrm>
            <a:custGeom>
              <a:avLst/>
              <a:gdLst/>
              <a:ahLst/>
              <a:cxnLst/>
              <a:rect l="l" t="t" r="r" b="b"/>
              <a:pathLst>
                <a:path w="2049" h="2048" extrusionOk="0">
                  <a:moveTo>
                    <a:pt x="1041" y="0"/>
                  </a:moveTo>
                  <a:cubicBezTo>
                    <a:pt x="473" y="0"/>
                    <a:pt x="1" y="473"/>
                    <a:pt x="1" y="1040"/>
                  </a:cubicBezTo>
                  <a:cubicBezTo>
                    <a:pt x="1" y="1607"/>
                    <a:pt x="473" y="2048"/>
                    <a:pt x="1041" y="2048"/>
                  </a:cubicBezTo>
                  <a:cubicBezTo>
                    <a:pt x="1608" y="2048"/>
                    <a:pt x="2049" y="1607"/>
                    <a:pt x="2049" y="1040"/>
                  </a:cubicBezTo>
                  <a:cubicBezTo>
                    <a:pt x="2049" y="473"/>
                    <a:pt x="1608" y="0"/>
                    <a:pt x="10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Google Shape;1403;p31">
              <a:extLst>
                <a:ext uri="{FF2B5EF4-FFF2-40B4-BE49-F238E27FC236}">
                  <a16:creationId xmlns:a16="http://schemas.microsoft.com/office/drawing/2014/main" id="{BDEA2384-B7D9-4D3F-7F7C-F11D9CDEE0A5}"/>
                </a:ext>
              </a:extLst>
            </p:cNvPr>
            <p:cNvSpPr/>
            <p:nvPr/>
          </p:nvSpPr>
          <p:spPr>
            <a:xfrm>
              <a:off x="668950" y="3617925"/>
              <a:ext cx="122875" cy="104475"/>
            </a:xfrm>
            <a:custGeom>
              <a:avLst/>
              <a:gdLst/>
              <a:ahLst/>
              <a:cxnLst/>
              <a:rect l="l" t="t" r="r" b="b"/>
              <a:pathLst>
                <a:path w="4915" h="4179" extrusionOk="0">
                  <a:moveTo>
                    <a:pt x="1040" y="1"/>
                  </a:moveTo>
                  <a:cubicBezTo>
                    <a:pt x="441" y="1"/>
                    <a:pt x="0" y="473"/>
                    <a:pt x="0" y="1072"/>
                  </a:cubicBezTo>
                  <a:lnTo>
                    <a:pt x="0" y="1797"/>
                  </a:lnTo>
                  <a:cubicBezTo>
                    <a:pt x="0" y="2364"/>
                    <a:pt x="473" y="2805"/>
                    <a:pt x="1040" y="2805"/>
                  </a:cubicBezTo>
                  <a:lnTo>
                    <a:pt x="2300" y="2805"/>
                  </a:lnTo>
                  <a:lnTo>
                    <a:pt x="3592" y="4097"/>
                  </a:lnTo>
                  <a:cubicBezTo>
                    <a:pt x="3672" y="4156"/>
                    <a:pt x="3764" y="4178"/>
                    <a:pt x="3853" y="4178"/>
                  </a:cubicBezTo>
                  <a:cubicBezTo>
                    <a:pt x="3905" y="4178"/>
                    <a:pt x="3955" y="4171"/>
                    <a:pt x="4001" y="4160"/>
                  </a:cubicBezTo>
                  <a:cubicBezTo>
                    <a:pt x="4127" y="4097"/>
                    <a:pt x="4190" y="3939"/>
                    <a:pt x="4190" y="3844"/>
                  </a:cubicBezTo>
                  <a:lnTo>
                    <a:pt x="4190" y="2742"/>
                  </a:lnTo>
                  <a:cubicBezTo>
                    <a:pt x="4600" y="2584"/>
                    <a:pt x="4915" y="2206"/>
                    <a:pt x="4915" y="1734"/>
                  </a:cubicBezTo>
                  <a:lnTo>
                    <a:pt x="4915" y="1072"/>
                  </a:lnTo>
                  <a:cubicBezTo>
                    <a:pt x="4915" y="473"/>
                    <a:pt x="4411" y="1"/>
                    <a:pt x="38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Google Shape;1404;p31">
              <a:extLst>
                <a:ext uri="{FF2B5EF4-FFF2-40B4-BE49-F238E27FC236}">
                  <a16:creationId xmlns:a16="http://schemas.microsoft.com/office/drawing/2014/main" id="{93FE2ED7-D426-A77F-DD3D-E18184A51CEE}"/>
                </a:ext>
              </a:extLst>
            </p:cNvPr>
            <p:cNvSpPr/>
            <p:nvPr/>
          </p:nvSpPr>
          <p:spPr>
            <a:xfrm>
              <a:off x="580725" y="3721900"/>
              <a:ext cx="141800" cy="192025"/>
            </a:xfrm>
            <a:custGeom>
              <a:avLst/>
              <a:gdLst/>
              <a:ahLst/>
              <a:cxnLst/>
              <a:rect l="l" t="t" r="r" b="b"/>
              <a:pathLst>
                <a:path w="5672" h="7681" extrusionOk="0">
                  <a:moveTo>
                    <a:pt x="3340" y="4506"/>
                  </a:moveTo>
                  <a:lnTo>
                    <a:pt x="3718" y="5577"/>
                  </a:lnTo>
                  <a:lnTo>
                    <a:pt x="1229" y="5577"/>
                  </a:lnTo>
                  <a:lnTo>
                    <a:pt x="1450" y="4600"/>
                  </a:lnTo>
                  <a:lnTo>
                    <a:pt x="1450" y="4506"/>
                  </a:lnTo>
                  <a:close/>
                  <a:moveTo>
                    <a:pt x="1450" y="1"/>
                  </a:moveTo>
                  <a:cubicBezTo>
                    <a:pt x="1135" y="1"/>
                    <a:pt x="883" y="221"/>
                    <a:pt x="788" y="505"/>
                  </a:cubicBezTo>
                  <a:lnTo>
                    <a:pt x="95" y="3624"/>
                  </a:lnTo>
                  <a:cubicBezTo>
                    <a:pt x="1" y="4096"/>
                    <a:pt x="316" y="4506"/>
                    <a:pt x="757" y="4506"/>
                  </a:cubicBezTo>
                  <a:lnTo>
                    <a:pt x="95" y="7247"/>
                  </a:lnTo>
                  <a:cubicBezTo>
                    <a:pt x="32" y="7436"/>
                    <a:pt x="158" y="7593"/>
                    <a:pt x="316" y="7656"/>
                  </a:cubicBezTo>
                  <a:cubicBezTo>
                    <a:pt x="350" y="7668"/>
                    <a:pt x="383" y="7673"/>
                    <a:pt x="415" y="7673"/>
                  </a:cubicBezTo>
                  <a:cubicBezTo>
                    <a:pt x="559" y="7673"/>
                    <a:pt x="679" y="7565"/>
                    <a:pt x="757" y="7436"/>
                  </a:cubicBezTo>
                  <a:lnTo>
                    <a:pt x="1040" y="6301"/>
                  </a:lnTo>
                  <a:lnTo>
                    <a:pt x="3939" y="6301"/>
                  </a:lnTo>
                  <a:lnTo>
                    <a:pt x="4254" y="7152"/>
                  </a:lnTo>
                  <a:cubicBezTo>
                    <a:pt x="4358" y="7492"/>
                    <a:pt x="4637" y="7680"/>
                    <a:pt x="4908" y="7680"/>
                  </a:cubicBezTo>
                  <a:cubicBezTo>
                    <a:pt x="4964" y="7680"/>
                    <a:pt x="5019" y="7672"/>
                    <a:pt x="5073" y="7656"/>
                  </a:cubicBezTo>
                  <a:cubicBezTo>
                    <a:pt x="5451" y="7593"/>
                    <a:pt x="5672" y="7184"/>
                    <a:pt x="5609" y="6837"/>
                  </a:cubicBezTo>
                  <a:lnTo>
                    <a:pt x="4569" y="3687"/>
                  </a:lnTo>
                  <a:cubicBezTo>
                    <a:pt x="4506" y="3372"/>
                    <a:pt x="4222" y="3183"/>
                    <a:pt x="3907" y="3183"/>
                  </a:cubicBezTo>
                  <a:lnTo>
                    <a:pt x="3183" y="3183"/>
                  </a:lnTo>
                  <a:cubicBezTo>
                    <a:pt x="2994" y="3183"/>
                    <a:pt x="2836" y="3025"/>
                    <a:pt x="2836" y="2836"/>
                  </a:cubicBezTo>
                  <a:cubicBezTo>
                    <a:pt x="2836" y="2615"/>
                    <a:pt x="2994" y="2458"/>
                    <a:pt x="3183" y="2458"/>
                  </a:cubicBezTo>
                  <a:lnTo>
                    <a:pt x="4222" y="2458"/>
                  </a:lnTo>
                  <a:cubicBezTo>
                    <a:pt x="4600" y="2458"/>
                    <a:pt x="4915" y="2143"/>
                    <a:pt x="4915" y="1765"/>
                  </a:cubicBezTo>
                  <a:cubicBezTo>
                    <a:pt x="4915" y="1355"/>
                    <a:pt x="4600" y="1040"/>
                    <a:pt x="4222" y="1040"/>
                  </a:cubicBezTo>
                  <a:lnTo>
                    <a:pt x="2332" y="1040"/>
                  </a:lnTo>
                  <a:lnTo>
                    <a:pt x="2080" y="379"/>
                  </a:lnTo>
                  <a:cubicBezTo>
                    <a:pt x="1985" y="158"/>
                    <a:pt x="1733" y="1"/>
                    <a:pt x="14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Google Shape;1405;p31">
              <a:extLst>
                <a:ext uri="{FF2B5EF4-FFF2-40B4-BE49-F238E27FC236}">
                  <a16:creationId xmlns:a16="http://schemas.microsoft.com/office/drawing/2014/main" id="{82950C60-A14A-31E4-9B23-2F8D03C6C1A6}"/>
                </a:ext>
              </a:extLst>
            </p:cNvPr>
            <p:cNvSpPr/>
            <p:nvPr/>
          </p:nvSpPr>
          <p:spPr>
            <a:xfrm>
              <a:off x="800475" y="3662050"/>
              <a:ext cx="51225" cy="51200"/>
            </a:xfrm>
            <a:custGeom>
              <a:avLst/>
              <a:gdLst/>
              <a:ahLst/>
              <a:cxnLst/>
              <a:rect l="l" t="t" r="r" b="b"/>
              <a:pathLst>
                <a:path w="2049" h="2048" extrusionOk="0">
                  <a:moveTo>
                    <a:pt x="1009" y="0"/>
                  </a:moveTo>
                  <a:cubicBezTo>
                    <a:pt x="442" y="0"/>
                    <a:pt x="1" y="473"/>
                    <a:pt x="1" y="1040"/>
                  </a:cubicBezTo>
                  <a:cubicBezTo>
                    <a:pt x="1" y="1607"/>
                    <a:pt x="442" y="2048"/>
                    <a:pt x="1009" y="2048"/>
                  </a:cubicBezTo>
                  <a:cubicBezTo>
                    <a:pt x="1576" y="2048"/>
                    <a:pt x="2048" y="1607"/>
                    <a:pt x="2048" y="1040"/>
                  </a:cubicBezTo>
                  <a:cubicBezTo>
                    <a:pt x="2048" y="473"/>
                    <a:pt x="1576" y="0"/>
                    <a:pt x="100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Google Shape;1406;p31">
              <a:extLst>
                <a:ext uri="{FF2B5EF4-FFF2-40B4-BE49-F238E27FC236}">
                  <a16:creationId xmlns:a16="http://schemas.microsoft.com/office/drawing/2014/main" id="{F9C632D3-3625-30BF-D41E-C9E3FA47FBE5}"/>
                </a:ext>
              </a:extLst>
            </p:cNvPr>
            <p:cNvSpPr/>
            <p:nvPr/>
          </p:nvSpPr>
          <p:spPr>
            <a:xfrm>
              <a:off x="738250" y="3722700"/>
              <a:ext cx="141800" cy="192600"/>
            </a:xfrm>
            <a:custGeom>
              <a:avLst/>
              <a:gdLst/>
              <a:ahLst/>
              <a:cxnLst/>
              <a:rect l="l" t="t" r="r" b="b"/>
              <a:pathLst>
                <a:path w="5672" h="7704" extrusionOk="0">
                  <a:moveTo>
                    <a:pt x="4222" y="4474"/>
                  </a:moveTo>
                  <a:lnTo>
                    <a:pt x="4222" y="4568"/>
                  </a:lnTo>
                  <a:lnTo>
                    <a:pt x="4443" y="5545"/>
                  </a:lnTo>
                  <a:lnTo>
                    <a:pt x="1985" y="5545"/>
                  </a:lnTo>
                  <a:lnTo>
                    <a:pt x="2332" y="4474"/>
                  </a:lnTo>
                  <a:close/>
                  <a:moveTo>
                    <a:pt x="4222" y="0"/>
                  </a:moveTo>
                  <a:cubicBezTo>
                    <a:pt x="3939" y="0"/>
                    <a:pt x="3718" y="158"/>
                    <a:pt x="3592" y="378"/>
                  </a:cubicBezTo>
                  <a:lnTo>
                    <a:pt x="3340" y="1071"/>
                  </a:lnTo>
                  <a:lnTo>
                    <a:pt x="1450" y="1071"/>
                  </a:lnTo>
                  <a:cubicBezTo>
                    <a:pt x="1072" y="1071"/>
                    <a:pt x="757" y="1386"/>
                    <a:pt x="757" y="1764"/>
                  </a:cubicBezTo>
                  <a:cubicBezTo>
                    <a:pt x="757" y="2174"/>
                    <a:pt x="1072" y="2489"/>
                    <a:pt x="1450" y="2489"/>
                  </a:cubicBezTo>
                  <a:lnTo>
                    <a:pt x="2490" y="2489"/>
                  </a:lnTo>
                  <a:cubicBezTo>
                    <a:pt x="2679" y="2489"/>
                    <a:pt x="2836" y="2646"/>
                    <a:pt x="2836" y="2835"/>
                  </a:cubicBezTo>
                  <a:cubicBezTo>
                    <a:pt x="2836" y="3024"/>
                    <a:pt x="2679" y="3182"/>
                    <a:pt x="2490" y="3182"/>
                  </a:cubicBezTo>
                  <a:lnTo>
                    <a:pt x="1765" y="3182"/>
                  </a:lnTo>
                  <a:cubicBezTo>
                    <a:pt x="1450" y="3182"/>
                    <a:pt x="1198" y="3371"/>
                    <a:pt x="1103" y="3686"/>
                  </a:cubicBezTo>
                  <a:lnTo>
                    <a:pt x="95" y="6837"/>
                  </a:lnTo>
                  <a:cubicBezTo>
                    <a:pt x="1" y="7215"/>
                    <a:pt x="190" y="7593"/>
                    <a:pt x="599" y="7687"/>
                  </a:cubicBezTo>
                  <a:cubicBezTo>
                    <a:pt x="643" y="7696"/>
                    <a:pt x="690" y="7701"/>
                    <a:pt x="738" y="7701"/>
                  </a:cubicBezTo>
                  <a:cubicBezTo>
                    <a:pt x="1030" y="7701"/>
                    <a:pt x="1364" y="7531"/>
                    <a:pt x="1418" y="7152"/>
                  </a:cubicBezTo>
                  <a:lnTo>
                    <a:pt x="1733" y="6301"/>
                  </a:lnTo>
                  <a:lnTo>
                    <a:pt x="4632" y="6301"/>
                  </a:lnTo>
                  <a:lnTo>
                    <a:pt x="4915" y="7435"/>
                  </a:lnTo>
                  <a:cubicBezTo>
                    <a:pt x="4967" y="7591"/>
                    <a:pt x="5104" y="7704"/>
                    <a:pt x="5257" y="7704"/>
                  </a:cubicBezTo>
                  <a:cubicBezTo>
                    <a:pt x="5290" y="7704"/>
                    <a:pt x="5323" y="7698"/>
                    <a:pt x="5356" y="7687"/>
                  </a:cubicBezTo>
                  <a:cubicBezTo>
                    <a:pt x="5546" y="7624"/>
                    <a:pt x="5672" y="7435"/>
                    <a:pt x="5577" y="7246"/>
                  </a:cubicBezTo>
                  <a:lnTo>
                    <a:pt x="4915" y="4537"/>
                  </a:lnTo>
                  <a:cubicBezTo>
                    <a:pt x="5356" y="4474"/>
                    <a:pt x="5672" y="4064"/>
                    <a:pt x="5609" y="3623"/>
                  </a:cubicBezTo>
                  <a:lnTo>
                    <a:pt x="4884" y="504"/>
                  </a:lnTo>
                  <a:cubicBezTo>
                    <a:pt x="4821" y="189"/>
                    <a:pt x="4537" y="0"/>
                    <a:pt x="42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4" name="Google Shape;1443;p32">
            <a:extLst>
              <a:ext uri="{FF2B5EF4-FFF2-40B4-BE49-F238E27FC236}">
                <a16:creationId xmlns:a16="http://schemas.microsoft.com/office/drawing/2014/main" id="{33BE775A-A880-EA00-262C-DCA6A6B24DFF}"/>
              </a:ext>
            </a:extLst>
          </p:cNvPr>
          <p:cNvGrpSpPr/>
          <p:nvPr/>
        </p:nvGrpSpPr>
        <p:grpSpPr>
          <a:xfrm>
            <a:off x="3304747" y="3964389"/>
            <a:ext cx="272779" cy="327434"/>
            <a:chOff x="846218" y="3458333"/>
            <a:chExt cx="343138" cy="364887"/>
          </a:xfrm>
          <a:solidFill>
            <a:srgbClr val="1CABA8"/>
          </a:solidFill>
        </p:grpSpPr>
        <p:sp>
          <p:nvSpPr>
            <p:cNvPr id="35" name="Google Shape;1444;p32">
              <a:extLst>
                <a:ext uri="{FF2B5EF4-FFF2-40B4-BE49-F238E27FC236}">
                  <a16:creationId xmlns:a16="http://schemas.microsoft.com/office/drawing/2014/main" id="{C4B8BECD-FAB3-E7AD-E15D-8F3A4EB8766A}"/>
                </a:ext>
              </a:extLst>
            </p:cNvPr>
            <p:cNvSpPr/>
            <p:nvPr/>
          </p:nvSpPr>
          <p:spPr>
            <a:xfrm>
              <a:off x="846218" y="3458333"/>
              <a:ext cx="121367" cy="106730"/>
            </a:xfrm>
            <a:custGeom>
              <a:avLst/>
              <a:gdLst/>
              <a:ahLst/>
              <a:cxnLst/>
              <a:rect l="l" t="t" r="r" b="b"/>
              <a:pathLst>
                <a:path w="3549" h="3121" extrusionOk="0">
                  <a:moveTo>
                    <a:pt x="1548" y="1"/>
                  </a:moveTo>
                  <a:cubicBezTo>
                    <a:pt x="691" y="1"/>
                    <a:pt x="0" y="691"/>
                    <a:pt x="0" y="1549"/>
                  </a:cubicBezTo>
                  <a:cubicBezTo>
                    <a:pt x="0" y="2406"/>
                    <a:pt x="691" y="3097"/>
                    <a:pt x="1548" y="3120"/>
                  </a:cubicBezTo>
                  <a:cubicBezTo>
                    <a:pt x="3548" y="3025"/>
                    <a:pt x="3548" y="72"/>
                    <a:pt x="15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Google Shape;1445;p32">
              <a:extLst>
                <a:ext uri="{FF2B5EF4-FFF2-40B4-BE49-F238E27FC236}">
                  <a16:creationId xmlns:a16="http://schemas.microsoft.com/office/drawing/2014/main" id="{9E003818-9F8D-63AB-EF3F-765A369991B4}"/>
                </a:ext>
              </a:extLst>
            </p:cNvPr>
            <p:cNvSpPr/>
            <p:nvPr/>
          </p:nvSpPr>
          <p:spPr>
            <a:xfrm>
              <a:off x="867386" y="3580486"/>
              <a:ext cx="63539" cy="242734"/>
            </a:xfrm>
            <a:custGeom>
              <a:avLst/>
              <a:gdLst/>
              <a:ahLst/>
              <a:cxnLst/>
              <a:rect l="l" t="t" r="r" b="b"/>
              <a:pathLst>
                <a:path w="1858" h="7098" extrusionOk="0">
                  <a:moveTo>
                    <a:pt x="0" y="1"/>
                  </a:moveTo>
                  <a:lnTo>
                    <a:pt x="0" y="6788"/>
                  </a:lnTo>
                  <a:cubicBezTo>
                    <a:pt x="0" y="6955"/>
                    <a:pt x="119" y="7098"/>
                    <a:pt x="286" y="7098"/>
                  </a:cubicBezTo>
                  <a:lnTo>
                    <a:pt x="1548" y="7098"/>
                  </a:lnTo>
                  <a:cubicBezTo>
                    <a:pt x="1715" y="7098"/>
                    <a:pt x="1858" y="6955"/>
                    <a:pt x="1834" y="6788"/>
                  </a:cubicBezTo>
                  <a:lnTo>
                    <a:pt x="1834" y="1"/>
                  </a:lnTo>
                  <a:cubicBezTo>
                    <a:pt x="1552" y="142"/>
                    <a:pt x="1246" y="213"/>
                    <a:pt x="918" y="215"/>
                  </a:cubicBezTo>
                  <a:lnTo>
                    <a:pt x="918" y="215"/>
                  </a:lnTo>
                  <a:cubicBezTo>
                    <a:pt x="611" y="213"/>
                    <a:pt x="283" y="142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Google Shape;1446;p32">
              <a:extLst>
                <a:ext uri="{FF2B5EF4-FFF2-40B4-BE49-F238E27FC236}">
                  <a16:creationId xmlns:a16="http://schemas.microsoft.com/office/drawing/2014/main" id="{B2FAC1CD-7C7E-3B6B-5E60-93310489F631}"/>
                </a:ext>
              </a:extLst>
            </p:cNvPr>
            <p:cNvSpPr/>
            <p:nvPr/>
          </p:nvSpPr>
          <p:spPr>
            <a:xfrm>
              <a:off x="952880" y="3521872"/>
              <a:ext cx="236476" cy="239348"/>
            </a:xfrm>
            <a:custGeom>
              <a:avLst/>
              <a:gdLst/>
              <a:ahLst/>
              <a:cxnLst/>
              <a:rect l="l" t="t" r="r" b="b"/>
              <a:pathLst>
                <a:path w="6915" h="6999" extrusionOk="0">
                  <a:moveTo>
                    <a:pt x="596" y="0"/>
                  </a:moveTo>
                  <a:cubicBezTo>
                    <a:pt x="549" y="476"/>
                    <a:pt x="334" y="929"/>
                    <a:pt x="1" y="1262"/>
                  </a:cubicBezTo>
                  <a:lnTo>
                    <a:pt x="1" y="5739"/>
                  </a:lnTo>
                  <a:cubicBezTo>
                    <a:pt x="205" y="5664"/>
                    <a:pt x="410" y="5631"/>
                    <a:pt x="618" y="5631"/>
                  </a:cubicBezTo>
                  <a:cubicBezTo>
                    <a:pt x="1262" y="5631"/>
                    <a:pt x="1936" y="5945"/>
                    <a:pt x="2692" y="6287"/>
                  </a:cubicBezTo>
                  <a:cubicBezTo>
                    <a:pt x="3463" y="6639"/>
                    <a:pt x="4258" y="6999"/>
                    <a:pt x="5041" y="6999"/>
                  </a:cubicBezTo>
                  <a:cubicBezTo>
                    <a:pt x="5635" y="6999"/>
                    <a:pt x="6223" y="6791"/>
                    <a:pt x="6788" y="6216"/>
                  </a:cubicBezTo>
                  <a:cubicBezTo>
                    <a:pt x="6836" y="6168"/>
                    <a:pt x="6883" y="6073"/>
                    <a:pt x="6883" y="6001"/>
                  </a:cubicBezTo>
                  <a:lnTo>
                    <a:pt x="6883" y="1000"/>
                  </a:lnTo>
                  <a:cubicBezTo>
                    <a:pt x="6914" y="798"/>
                    <a:pt x="6752" y="656"/>
                    <a:pt x="6589" y="656"/>
                  </a:cubicBezTo>
                  <a:cubicBezTo>
                    <a:pt x="6503" y="656"/>
                    <a:pt x="6417" y="696"/>
                    <a:pt x="6359" y="786"/>
                  </a:cubicBezTo>
                  <a:cubicBezTo>
                    <a:pt x="5922" y="1214"/>
                    <a:pt x="5476" y="1376"/>
                    <a:pt x="5013" y="1376"/>
                  </a:cubicBezTo>
                  <a:cubicBezTo>
                    <a:pt x="4367" y="1376"/>
                    <a:pt x="3689" y="1061"/>
                    <a:pt x="2954" y="715"/>
                  </a:cubicBezTo>
                  <a:cubicBezTo>
                    <a:pt x="2192" y="357"/>
                    <a:pt x="1406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B6708694-6374-43C8-DB58-57898A8B3459}"/>
              </a:ext>
            </a:extLst>
          </p:cNvPr>
          <p:cNvGrpSpPr/>
          <p:nvPr/>
        </p:nvGrpSpPr>
        <p:grpSpPr>
          <a:xfrm>
            <a:off x="5478343" y="1487763"/>
            <a:ext cx="334712" cy="346754"/>
            <a:chOff x="7345167" y="2137544"/>
            <a:chExt cx="489736" cy="487051"/>
          </a:xfrm>
          <a:solidFill>
            <a:srgbClr val="1B7B83"/>
          </a:solidFill>
        </p:grpSpPr>
        <p:sp>
          <p:nvSpPr>
            <p:cNvPr id="39" name="Google Shape;1138;p28">
              <a:extLst>
                <a:ext uri="{FF2B5EF4-FFF2-40B4-BE49-F238E27FC236}">
                  <a16:creationId xmlns:a16="http://schemas.microsoft.com/office/drawing/2014/main" id="{FBCE2143-8281-E955-92CE-196403720FCA}"/>
                </a:ext>
              </a:extLst>
            </p:cNvPr>
            <p:cNvSpPr/>
            <p:nvPr/>
          </p:nvSpPr>
          <p:spPr>
            <a:xfrm>
              <a:off x="7415135" y="2162656"/>
              <a:ext cx="93033" cy="135661"/>
            </a:xfrm>
            <a:custGeom>
              <a:avLst/>
              <a:gdLst/>
              <a:ahLst/>
              <a:cxnLst/>
              <a:rect l="l" t="t" r="r" b="b"/>
              <a:pathLst>
                <a:path w="2045" h="2982" extrusionOk="0">
                  <a:moveTo>
                    <a:pt x="423" y="0"/>
                  </a:moveTo>
                  <a:cubicBezTo>
                    <a:pt x="208" y="0"/>
                    <a:pt x="1" y="220"/>
                    <a:pt x="129" y="461"/>
                  </a:cubicBezTo>
                  <a:lnTo>
                    <a:pt x="1344" y="2819"/>
                  </a:lnTo>
                  <a:cubicBezTo>
                    <a:pt x="1413" y="2934"/>
                    <a:pt x="1516" y="2982"/>
                    <a:pt x="1619" y="2982"/>
                  </a:cubicBezTo>
                  <a:cubicBezTo>
                    <a:pt x="1834" y="2982"/>
                    <a:pt x="2044" y="2767"/>
                    <a:pt x="1915" y="2509"/>
                  </a:cubicBezTo>
                  <a:lnTo>
                    <a:pt x="701" y="175"/>
                  </a:lnTo>
                  <a:cubicBezTo>
                    <a:pt x="631" y="51"/>
                    <a:pt x="526" y="0"/>
                    <a:pt x="4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Google Shape;1139;p28">
              <a:extLst>
                <a:ext uri="{FF2B5EF4-FFF2-40B4-BE49-F238E27FC236}">
                  <a16:creationId xmlns:a16="http://schemas.microsoft.com/office/drawing/2014/main" id="{EE6CCF26-7116-6DFD-246F-CE01B6BCD432}"/>
                </a:ext>
              </a:extLst>
            </p:cNvPr>
            <p:cNvSpPr/>
            <p:nvPr/>
          </p:nvSpPr>
          <p:spPr>
            <a:xfrm>
              <a:off x="7575908" y="2137544"/>
              <a:ext cx="28205" cy="149036"/>
            </a:xfrm>
            <a:custGeom>
              <a:avLst/>
              <a:gdLst/>
              <a:ahLst/>
              <a:cxnLst/>
              <a:rect l="l" t="t" r="r" b="b"/>
              <a:pathLst>
                <a:path w="620" h="3276" extrusionOk="0">
                  <a:moveTo>
                    <a:pt x="310" y="1"/>
                  </a:moveTo>
                  <a:cubicBezTo>
                    <a:pt x="155" y="1"/>
                    <a:pt x="1" y="108"/>
                    <a:pt x="1" y="322"/>
                  </a:cubicBezTo>
                  <a:lnTo>
                    <a:pt x="1" y="2942"/>
                  </a:lnTo>
                  <a:cubicBezTo>
                    <a:pt x="1" y="3109"/>
                    <a:pt x="120" y="3251"/>
                    <a:pt x="286" y="3275"/>
                  </a:cubicBezTo>
                  <a:lnTo>
                    <a:pt x="310" y="3275"/>
                  </a:lnTo>
                  <a:cubicBezTo>
                    <a:pt x="477" y="3275"/>
                    <a:pt x="620" y="3132"/>
                    <a:pt x="620" y="2942"/>
                  </a:cubicBezTo>
                  <a:lnTo>
                    <a:pt x="620" y="322"/>
                  </a:lnTo>
                  <a:cubicBezTo>
                    <a:pt x="620" y="108"/>
                    <a:pt x="465" y="1"/>
                    <a:pt x="3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" name="Google Shape;1140;p28">
              <a:extLst>
                <a:ext uri="{FF2B5EF4-FFF2-40B4-BE49-F238E27FC236}">
                  <a16:creationId xmlns:a16="http://schemas.microsoft.com/office/drawing/2014/main" id="{1BDCDB92-3193-E959-740A-53CD33B192C7}"/>
                </a:ext>
              </a:extLst>
            </p:cNvPr>
            <p:cNvSpPr/>
            <p:nvPr/>
          </p:nvSpPr>
          <p:spPr>
            <a:xfrm>
              <a:off x="7675584" y="2162656"/>
              <a:ext cx="90031" cy="135616"/>
            </a:xfrm>
            <a:custGeom>
              <a:avLst/>
              <a:gdLst/>
              <a:ahLst/>
              <a:cxnLst/>
              <a:rect l="l" t="t" r="r" b="b"/>
              <a:pathLst>
                <a:path w="1979" h="2981" extrusionOk="0">
                  <a:moveTo>
                    <a:pt x="1553" y="0"/>
                  </a:moveTo>
                  <a:cubicBezTo>
                    <a:pt x="1451" y="0"/>
                    <a:pt x="1348" y="51"/>
                    <a:pt x="1287" y="175"/>
                  </a:cubicBezTo>
                  <a:lnTo>
                    <a:pt x="72" y="2509"/>
                  </a:lnTo>
                  <a:cubicBezTo>
                    <a:pt x="1" y="2676"/>
                    <a:pt x="48" y="2842"/>
                    <a:pt x="191" y="2938"/>
                  </a:cubicBezTo>
                  <a:lnTo>
                    <a:pt x="215" y="2938"/>
                  </a:lnTo>
                  <a:cubicBezTo>
                    <a:pt x="260" y="2968"/>
                    <a:pt x="309" y="2981"/>
                    <a:pt x="358" y="2981"/>
                  </a:cubicBezTo>
                  <a:cubicBezTo>
                    <a:pt x="466" y="2981"/>
                    <a:pt x="571" y="2917"/>
                    <a:pt x="620" y="2819"/>
                  </a:cubicBezTo>
                  <a:lnTo>
                    <a:pt x="1834" y="461"/>
                  </a:lnTo>
                  <a:cubicBezTo>
                    <a:pt x="1979" y="220"/>
                    <a:pt x="1766" y="0"/>
                    <a:pt x="15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Google Shape;1141;p28">
              <a:extLst>
                <a:ext uri="{FF2B5EF4-FFF2-40B4-BE49-F238E27FC236}">
                  <a16:creationId xmlns:a16="http://schemas.microsoft.com/office/drawing/2014/main" id="{3355CA44-6FEB-362B-CDA6-95B84E820213}"/>
                </a:ext>
              </a:extLst>
            </p:cNvPr>
            <p:cNvSpPr/>
            <p:nvPr/>
          </p:nvSpPr>
          <p:spPr>
            <a:xfrm>
              <a:off x="7516312" y="2414371"/>
              <a:ext cx="128973" cy="110185"/>
            </a:xfrm>
            <a:custGeom>
              <a:avLst/>
              <a:gdLst/>
              <a:ahLst/>
              <a:cxnLst/>
              <a:rect l="l" t="t" r="r" b="b"/>
              <a:pathLst>
                <a:path w="2835" h="2422" extrusionOk="0">
                  <a:moveTo>
                    <a:pt x="1620" y="0"/>
                  </a:moveTo>
                  <a:cubicBezTo>
                    <a:pt x="549" y="0"/>
                    <a:pt x="1" y="1310"/>
                    <a:pt x="763" y="2072"/>
                  </a:cubicBezTo>
                  <a:cubicBezTo>
                    <a:pt x="1012" y="2314"/>
                    <a:pt x="1312" y="2421"/>
                    <a:pt x="1604" y="2421"/>
                  </a:cubicBezTo>
                  <a:cubicBezTo>
                    <a:pt x="2235" y="2421"/>
                    <a:pt x="2835" y="1923"/>
                    <a:pt x="2835" y="1191"/>
                  </a:cubicBezTo>
                  <a:cubicBezTo>
                    <a:pt x="2811" y="524"/>
                    <a:pt x="2287" y="0"/>
                    <a:pt x="16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Google Shape;1142;p28">
              <a:extLst>
                <a:ext uri="{FF2B5EF4-FFF2-40B4-BE49-F238E27FC236}">
                  <a16:creationId xmlns:a16="http://schemas.microsoft.com/office/drawing/2014/main" id="{498D3209-6D5B-1DC1-D5E3-29D79DF0DC3F}"/>
                </a:ext>
              </a:extLst>
            </p:cNvPr>
            <p:cNvSpPr/>
            <p:nvPr/>
          </p:nvSpPr>
          <p:spPr>
            <a:xfrm>
              <a:off x="7345167" y="2313603"/>
              <a:ext cx="489736" cy="310992"/>
            </a:xfrm>
            <a:custGeom>
              <a:avLst/>
              <a:gdLst/>
              <a:ahLst/>
              <a:cxnLst/>
              <a:rect l="l" t="t" r="r" b="b"/>
              <a:pathLst>
                <a:path w="10765" h="6836" extrusionOk="0">
                  <a:moveTo>
                    <a:pt x="5361" y="1575"/>
                  </a:moveTo>
                  <a:cubicBezTo>
                    <a:pt x="6309" y="1575"/>
                    <a:pt x="7216" y="2317"/>
                    <a:pt x="7216" y="3430"/>
                  </a:cubicBezTo>
                  <a:cubicBezTo>
                    <a:pt x="7216" y="4430"/>
                    <a:pt x="6406" y="5264"/>
                    <a:pt x="5382" y="5264"/>
                  </a:cubicBezTo>
                  <a:cubicBezTo>
                    <a:pt x="3739" y="5264"/>
                    <a:pt x="2929" y="3287"/>
                    <a:pt x="4072" y="2120"/>
                  </a:cubicBezTo>
                  <a:cubicBezTo>
                    <a:pt x="4449" y="1744"/>
                    <a:pt x="4910" y="1575"/>
                    <a:pt x="5361" y="1575"/>
                  </a:cubicBezTo>
                  <a:close/>
                  <a:moveTo>
                    <a:pt x="5382" y="1"/>
                  </a:moveTo>
                  <a:cubicBezTo>
                    <a:pt x="4001" y="1"/>
                    <a:pt x="2691" y="739"/>
                    <a:pt x="1619" y="1644"/>
                  </a:cubicBezTo>
                  <a:cubicBezTo>
                    <a:pt x="1048" y="2120"/>
                    <a:pt x="524" y="2644"/>
                    <a:pt x="95" y="3239"/>
                  </a:cubicBezTo>
                  <a:cubicBezTo>
                    <a:pt x="0" y="3335"/>
                    <a:pt x="0" y="3501"/>
                    <a:pt x="95" y="3597"/>
                  </a:cubicBezTo>
                  <a:cubicBezTo>
                    <a:pt x="524" y="4192"/>
                    <a:pt x="1048" y="4740"/>
                    <a:pt x="1619" y="5216"/>
                  </a:cubicBezTo>
                  <a:cubicBezTo>
                    <a:pt x="2691" y="6097"/>
                    <a:pt x="4001" y="6835"/>
                    <a:pt x="5382" y="6835"/>
                  </a:cubicBezTo>
                  <a:cubicBezTo>
                    <a:pt x="6763" y="6835"/>
                    <a:pt x="8097" y="6121"/>
                    <a:pt x="9145" y="5216"/>
                  </a:cubicBezTo>
                  <a:cubicBezTo>
                    <a:pt x="9716" y="4740"/>
                    <a:pt x="10240" y="4192"/>
                    <a:pt x="10693" y="3597"/>
                  </a:cubicBezTo>
                  <a:cubicBezTo>
                    <a:pt x="10764" y="3501"/>
                    <a:pt x="10764" y="3335"/>
                    <a:pt x="10693" y="3239"/>
                  </a:cubicBezTo>
                  <a:cubicBezTo>
                    <a:pt x="10240" y="2644"/>
                    <a:pt x="9716" y="2120"/>
                    <a:pt x="9145" y="1644"/>
                  </a:cubicBezTo>
                  <a:cubicBezTo>
                    <a:pt x="8097" y="739"/>
                    <a:pt x="6763" y="1"/>
                    <a:pt x="53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52249" name="Graphique 43" descr="Tête avec engrenages avec un remplissage uni">
            <a:extLst>
              <a:ext uri="{FF2B5EF4-FFF2-40B4-BE49-F238E27FC236}">
                <a16:creationId xmlns:a16="http://schemas.microsoft.com/office/drawing/2014/main" id="{83E7331D-5C7E-EDC3-3D8E-5E09F456B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966" y="3863578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" name="Google Shape;1126;p28">
            <a:extLst>
              <a:ext uri="{FF2B5EF4-FFF2-40B4-BE49-F238E27FC236}">
                <a16:creationId xmlns:a16="http://schemas.microsoft.com/office/drawing/2014/main" id="{9E21ACA0-4A6E-1D12-857F-CB0631A15B09}"/>
              </a:ext>
            </a:extLst>
          </p:cNvPr>
          <p:cNvGrpSpPr/>
          <p:nvPr/>
        </p:nvGrpSpPr>
        <p:grpSpPr>
          <a:xfrm>
            <a:off x="3306510" y="2961009"/>
            <a:ext cx="398938" cy="398876"/>
            <a:chOff x="2417442" y="4629169"/>
            <a:chExt cx="354389" cy="366705"/>
          </a:xfrm>
          <a:solidFill>
            <a:srgbClr val="038E74"/>
          </a:solidFill>
        </p:grpSpPr>
        <p:sp>
          <p:nvSpPr>
            <p:cNvPr id="46" name="Google Shape;1127;p28">
              <a:extLst>
                <a:ext uri="{FF2B5EF4-FFF2-40B4-BE49-F238E27FC236}">
                  <a16:creationId xmlns:a16="http://schemas.microsoft.com/office/drawing/2014/main" id="{57B92029-1568-B5C8-A593-408534B07F7E}"/>
                </a:ext>
              </a:extLst>
            </p:cNvPr>
            <p:cNvSpPr/>
            <p:nvPr/>
          </p:nvSpPr>
          <p:spPr>
            <a:xfrm>
              <a:off x="2530669" y="4881792"/>
              <a:ext cx="197993" cy="114082"/>
            </a:xfrm>
            <a:custGeom>
              <a:avLst/>
              <a:gdLst/>
              <a:ahLst/>
              <a:cxnLst/>
              <a:rect l="l" t="t" r="r" b="b"/>
              <a:pathLst>
                <a:path w="5788" h="3335" extrusionOk="0">
                  <a:moveTo>
                    <a:pt x="5144" y="0"/>
                  </a:moveTo>
                  <a:lnTo>
                    <a:pt x="5144" y="1143"/>
                  </a:lnTo>
                  <a:cubicBezTo>
                    <a:pt x="5144" y="2001"/>
                    <a:pt x="4454" y="2715"/>
                    <a:pt x="3597" y="2715"/>
                  </a:cubicBezTo>
                  <a:lnTo>
                    <a:pt x="1953" y="2715"/>
                  </a:lnTo>
                  <a:cubicBezTo>
                    <a:pt x="1453" y="2715"/>
                    <a:pt x="1001" y="2477"/>
                    <a:pt x="715" y="2096"/>
                  </a:cubicBezTo>
                  <a:lnTo>
                    <a:pt x="1" y="2096"/>
                  </a:lnTo>
                  <a:cubicBezTo>
                    <a:pt x="358" y="2858"/>
                    <a:pt x="1120" y="3334"/>
                    <a:pt x="1953" y="3334"/>
                  </a:cubicBezTo>
                  <a:lnTo>
                    <a:pt x="3620" y="3334"/>
                  </a:lnTo>
                  <a:cubicBezTo>
                    <a:pt x="4811" y="3334"/>
                    <a:pt x="5787" y="2358"/>
                    <a:pt x="5787" y="1143"/>
                  </a:cubicBezTo>
                  <a:lnTo>
                    <a:pt x="5787" y="0"/>
                  </a:lnTo>
                  <a:cubicBezTo>
                    <a:pt x="5692" y="24"/>
                    <a:pt x="5591" y="36"/>
                    <a:pt x="5487" y="36"/>
                  </a:cubicBezTo>
                  <a:cubicBezTo>
                    <a:pt x="5383" y="36"/>
                    <a:pt x="5275" y="24"/>
                    <a:pt x="5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Google Shape;1128;p28">
              <a:extLst>
                <a:ext uri="{FF2B5EF4-FFF2-40B4-BE49-F238E27FC236}">
                  <a16:creationId xmlns:a16="http://schemas.microsoft.com/office/drawing/2014/main" id="{3AD268BE-B3A8-4F15-B949-C178B9961429}"/>
                </a:ext>
              </a:extLst>
            </p:cNvPr>
            <p:cNvSpPr/>
            <p:nvPr/>
          </p:nvSpPr>
          <p:spPr>
            <a:xfrm>
              <a:off x="2417442" y="4629238"/>
              <a:ext cx="83124" cy="144253"/>
            </a:xfrm>
            <a:custGeom>
              <a:avLst/>
              <a:gdLst/>
              <a:ahLst/>
              <a:cxnLst/>
              <a:rect l="l" t="t" r="r" b="b"/>
              <a:pathLst>
                <a:path w="2430" h="4217" extrusionOk="0">
                  <a:moveTo>
                    <a:pt x="1715" y="1"/>
                  </a:moveTo>
                  <a:cubicBezTo>
                    <a:pt x="1358" y="1"/>
                    <a:pt x="1024" y="191"/>
                    <a:pt x="834" y="477"/>
                  </a:cubicBezTo>
                  <a:cubicBezTo>
                    <a:pt x="0" y="1858"/>
                    <a:pt x="238" y="3002"/>
                    <a:pt x="596" y="3716"/>
                  </a:cubicBezTo>
                  <a:cubicBezTo>
                    <a:pt x="691" y="3883"/>
                    <a:pt x="786" y="4073"/>
                    <a:pt x="905" y="4216"/>
                  </a:cubicBezTo>
                  <a:lnTo>
                    <a:pt x="1358" y="3764"/>
                  </a:lnTo>
                  <a:cubicBezTo>
                    <a:pt x="1286" y="3668"/>
                    <a:pt x="1215" y="3549"/>
                    <a:pt x="1143" y="3430"/>
                  </a:cubicBezTo>
                  <a:lnTo>
                    <a:pt x="1167" y="3430"/>
                  </a:lnTo>
                  <a:cubicBezTo>
                    <a:pt x="739" y="2597"/>
                    <a:pt x="810" y="1716"/>
                    <a:pt x="1382" y="811"/>
                  </a:cubicBezTo>
                  <a:cubicBezTo>
                    <a:pt x="1453" y="692"/>
                    <a:pt x="1572" y="620"/>
                    <a:pt x="1715" y="620"/>
                  </a:cubicBezTo>
                  <a:lnTo>
                    <a:pt x="2048" y="620"/>
                  </a:lnTo>
                  <a:cubicBezTo>
                    <a:pt x="2429" y="596"/>
                    <a:pt x="2429" y="49"/>
                    <a:pt x="20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Google Shape;1129;p28">
              <a:extLst>
                <a:ext uri="{FF2B5EF4-FFF2-40B4-BE49-F238E27FC236}">
                  <a16:creationId xmlns:a16="http://schemas.microsoft.com/office/drawing/2014/main" id="{47D61A46-00A5-9465-F341-737729EFA13A}"/>
                </a:ext>
              </a:extLst>
            </p:cNvPr>
            <p:cNvSpPr/>
            <p:nvPr/>
          </p:nvSpPr>
          <p:spPr>
            <a:xfrm>
              <a:off x="2562926" y="4629169"/>
              <a:ext cx="85895" cy="144321"/>
            </a:xfrm>
            <a:custGeom>
              <a:avLst/>
              <a:gdLst/>
              <a:ahLst/>
              <a:cxnLst/>
              <a:rect l="l" t="t" r="r" b="b"/>
              <a:pathLst>
                <a:path w="2511" h="4219" extrusionOk="0">
                  <a:moveTo>
                    <a:pt x="396" y="1"/>
                  </a:moveTo>
                  <a:cubicBezTo>
                    <a:pt x="0" y="1"/>
                    <a:pt x="0" y="624"/>
                    <a:pt x="396" y="624"/>
                  </a:cubicBezTo>
                  <a:cubicBezTo>
                    <a:pt x="410" y="624"/>
                    <a:pt x="424" y="624"/>
                    <a:pt x="439" y="622"/>
                  </a:cubicBezTo>
                  <a:lnTo>
                    <a:pt x="796" y="622"/>
                  </a:lnTo>
                  <a:cubicBezTo>
                    <a:pt x="939" y="622"/>
                    <a:pt x="1058" y="694"/>
                    <a:pt x="1129" y="813"/>
                  </a:cubicBezTo>
                  <a:cubicBezTo>
                    <a:pt x="1701" y="1718"/>
                    <a:pt x="1772" y="2599"/>
                    <a:pt x="1368" y="3408"/>
                  </a:cubicBezTo>
                  <a:cubicBezTo>
                    <a:pt x="1296" y="3551"/>
                    <a:pt x="1225" y="3670"/>
                    <a:pt x="1153" y="3766"/>
                  </a:cubicBezTo>
                  <a:lnTo>
                    <a:pt x="1606" y="4218"/>
                  </a:lnTo>
                  <a:cubicBezTo>
                    <a:pt x="1701" y="4075"/>
                    <a:pt x="1820" y="3885"/>
                    <a:pt x="1891" y="3718"/>
                  </a:cubicBezTo>
                  <a:cubicBezTo>
                    <a:pt x="2249" y="3004"/>
                    <a:pt x="2511" y="1860"/>
                    <a:pt x="1653" y="479"/>
                  </a:cubicBezTo>
                  <a:cubicBezTo>
                    <a:pt x="1487" y="193"/>
                    <a:pt x="1153" y="3"/>
                    <a:pt x="796" y="3"/>
                  </a:cubicBezTo>
                  <a:lnTo>
                    <a:pt x="439" y="3"/>
                  </a:lnTo>
                  <a:cubicBezTo>
                    <a:pt x="424" y="1"/>
                    <a:pt x="410" y="1"/>
                    <a:pt x="3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Google Shape;1130;p28">
              <a:extLst>
                <a:ext uri="{FF2B5EF4-FFF2-40B4-BE49-F238E27FC236}">
                  <a16:creationId xmlns:a16="http://schemas.microsoft.com/office/drawing/2014/main" id="{76F8A4E1-1B7D-A950-ABA8-A885CCC302CB}"/>
                </a:ext>
              </a:extLst>
            </p:cNvPr>
            <p:cNvSpPr/>
            <p:nvPr/>
          </p:nvSpPr>
          <p:spPr>
            <a:xfrm>
              <a:off x="2450828" y="4763882"/>
              <a:ext cx="165427" cy="167651"/>
            </a:xfrm>
            <a:custGeom>
              <a:avLst/>
              <a:gdLst/>
              <a:ahLst/>
              <a:cxnLst/>
              <a:rect l="l" t="t" r="r" b="b"/>
              <a:pathLst>
                <a:path w="4836" h="4901" extrusionOk="0">
                  <a:moveTo>
                    <a:pt x="1227" y="0"/>
                  </a:moveTo>
                  <a:cubicBezTo>
                    <a:pt x="1144" y="0"/>
                    <a:pt x="1060" y="30"/>
                    <a:pt x="1001" y="90"/>
                  </a:cubicBezTo>
                  <a:lnTo>
                    <a:pt x="120" y="971"/>
                  </a:lnTo>
                  <a:cubicBezTo>
                    <a:pt x="1" y="1114"/>
                    <a:pt x="1" y="1304"/>
                    <a:pt x="120" y="1423"/>
                  </a:cubicBezTo>
                  <a:lnTo>
                    <a:pt x="1311" y="2614"/>
                  </a:lnTo>
                  <a:cubicBezTo>
                    <a:pt x="1406" y="2733"/>
                    <a:pt x="1477" y="2876"/>
                    <a:pt x="1477" y="3019"/>
                  </a:cubicBezTo>
                  <a:lnTo>
                    <a:pt x="1477" y="4590"/>
                  </a:lnTo>
                  <a:cubicBezTo>
                    <a:pt x="1477" y="4757"/>
                    <a:pt x="1620" y="4900"/>
                    <a:pt x="1787" y="4900"/>
                  </a:cubicBezTo>
                  <a:lnTo>
                    <a:pt x="3049" y="4900"/>
                  </a:lnTo>
                  <a:cubicBezTo>
                    <a:pt x="3216" y="4900"/>
                    <a:pt x="3359" y="4757"/>
                    <a:pt x="3359" y="4590"/>
                  </a:cubicBezTo>
                  <a:lnTo>
                    <a:pt x="3359" y="3019"/>
                  </a:lnTo>
                  <a:cubicBezTo>
                    <a:pt x="3335" y="2876"/>
                    <a:pt x="3406" y="2733"/>
                    <a:pt x="3525" y="2614"/>
                  </a:cubicBezTo>
                  <a:lnTo>
                    <a:pt x="4716" y="1423"/>
                  </a:lnTo>
                  <a:cubicBezTo>
                    <a:pt x="4835" y="1304"/>
                    <a:pt x="4835" y="1114"/>
                    <a:pt x="4716" y="971"/>
                  </a:cubicBezTo>
                  <a:lnTo>
                    <a:pt x="3811" y="90"/>
                  </a:lnTo>
                  <a:cubicBezTo>
                    <a:pt x="3752" y="30"/>
                    <a:pt x="3668" y="0"/>
                    <a:pt x="3585" y="0"/>
                  </a:cubicBezTo>
                  <a:cubicBezTo>
                    <a:pt x="3501" y="0"/>
                    <a:pt x="3418" y="30"/>
                    <a:pt x="3359" y="90"/>
                  </a:cubicBezTo>
                  <a:lnTo>
                    <a:pt x="2501" y="971"/>
                  </a:lnTo>
                  <a:cubicBezTo>
                    <a:pt x="2477" y="994"/>
                    <a:pt x="2448" y="1006"/>
                    <a:pt x="2418" y="1006"/>
                  </a:cubicBezTo>
                  <a:cubicBezTo>
                    <a:pt x="2388" y="1006"/>
                    <a:pt x="2358" y="994"/>
                    <a:pt x="2335" y="971"/>
                  </a:cubicBezTo>
                  <a:lnTo>
                    <a:pt x="1453" y="90"/>
                  </a:lnTo>
                  <a:cubicBezTo>
                    <a:pt x="1394" y="30"/>
                    <a:pt x="1311" y="0"/>
                    <a:pt x="12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Google Shape;1131;p28">
              <a:extLst>
                <a:ext uri="{FF2B5EF4-FFF2-40B4-BE49-F238E27FC236}">
                  <a16:creationId xmlns:a16="http://schemas.microsoft.com/office/drawing/2014/main" id="{4CBEF426-CA98-39D4-10BE-A892B3803C32}"/>
                </a:ext>
              </a:extLst>
            </p:cNvPr>
            <p:cNvSpPr/>
            <p:nvPr/>
          </p:nvSpPr>
          <p:spPr>
            <a:xfrm>
              <a:off x="2646358" y="4753890"/>
              <a:ext cx="125473" cy="107685"/>
            </a:xfrm>
            <a:custGeom>
              <a:avLst/>
              <a:gdLst/>
              <a:ahLst/>
              <a:cxnLst/>
              <a:rect l="l" t="t" r="r" b="b"/>
              <a:pathLst>
                <a:path w="3668" h="3148" extrusionOk="0">
                  <a:moveTo>
                    <a:pt x="2051" y="1260"/>
                  </a:moveTo>
                  <a:cubicBezTo>
                    <a:pt x="2066" y="1260"/>
                    <a:pt x="2081" y="1261"/>
                    <a:pt x="2096" y="1263"/>
                  </a:cubicBezTo>
                  <a:cubicBezTo>
                    <a:pt x="2477" y="1286"/>
                    <a:pt x="2477" y="1858"/>
                    <a:pt x="2096" y="1882"/>
                  </a:cubicBezTo>
                  <a:cubicBezTo>
                    <a:pt x="2081" y="1883"/>
                    <a:pt x="2066" y="1884"/>
                    <a:pt x="2051" y="1884"/>
                  </a:cubicBezTo>
                  <a:cubicBezTo>
                    <a:pt x="1634" y="1884"/>
                    <a:pt x="1634" y="1260"/>
                    <a:pt x="2051" y="1260"/>
                  </a:cubicBezTo>
                  <a:close/>
                  <a:moveTo>
                    <a:pt x="2096" y="1"/>
                  </a:moveTo>
                  <a:cubicBezTo>
                    <a:pt x="691" y="1"/>
                    <a:pt x="0" y="1691"/>
                    <a:pt x="977" y="2692"/>
                  </a:cubicBezTo>
                  <a:cubicBezTo>
                    <a:pt x="1299" y="3007"/>
                    <a:pt x="1694" y="3148"/>
                    <a:pt x="2080" y="3148"/>
                  </a:cubicBezTo>
                  <a:cubicBezTo>
                    <a:pt x="2892" y="3148"/>
                    <a:pt x="3668" y="2524"/>
                    <a:pt x="3668" y="1572"/>
                  </a:cubicBezTo>
                  <a:cubicBezTo>
                    <a:pt x="3644" y="715"/>
                    <a:pt x="2953" y="1"/>
                    <a:pt x="20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>
                <a:defRPr/>
              </a:pPr>
              <a:endParaRPr sz="22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52251" name="Image 50">
            <a:extLst>
              <a:ext uri="{FF2B5EF4-FFF2-40B4-BE49-F238E27FC236}">
                <a16:creationId xmlns:a16="http://schemas.microsoft.com/office/drawing/2014/main" id="{C4CC1771-2E98-4707-471D-543FDF07F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091" y="1804987"/>
            <a:ext cx="826294" cy="208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Google Shape;793;p58">
            <a:extLst>
              <a:ext uri="{FF2B5EF4-FFF2-40B4-BE49-F238E27FC236}">
                <a16:creationId xmlns:a16="http://schemas.microsoft.com/office/drawing/2014/main" id="{426182F6-0483-DD44-719C-8A6422305C9A}"/>
              </a:ext>
            </a:extLst>
          </p:cNvPr>
          <p:cNvSpPr txBox="1">
            <a:spLocks/>
          </p:cNvSpPr>
          <p:nvPr/>
        </p:nvSpPr>
        <p:spPr bwMode="auto">
          <a:xfrm>
            <a:off x="0" y="159544"/>
            <a:ext cx="9144000" cy="572691"/>
          </a:xfrm>
          <a:prstGeom prst="rect">
            <a:avLst/>
          </a:prstGeom>
          <a:solidFill>
            <a:schemeClr val="accent6">
              <a:lumMod val="95000"/>
              <a:alpha val="80000"/>
            </a:schemeClr>
          </a:solidFill>
          <a:ln>
            <a:noFill/>
          </a:ln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fontAlgn="auto" hangingPunct="1">
              <a:buClr>
                <a:schemeClr val="dk1"/>
              </a:buClr>
              <a:buSzPts val="3500"/>
              <a:buFont typeface="Inter SemiBold"/>
              <a:buNone/>
              <a:defRPr sz="2625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</a:defRPr>
            </a:lvl1pPr>
            <a:lvl2pPr algn="r" eaLnBrk="0" fontAlgn="base" hangingPunct="0">
              <a:buSzPts val="3500"/>
              <a:buFont typeface="Arial" panose="020B0604020202020204" pitchFamily="34" charset="0"/>
              <a:buNone/>
            </a:lvl2pPr>
            <a:lvl3pPr algn="r" eaLnBrk="0" fontAlgn="base" hangingPunct="0">
              <a:buSzPts val="3500"/>
              <a:buFont typeface="Arial" panose="020B0604020202020204" pitchFamily="34" charset="0"/>
              <a:buNone/>
            </a:lvl3pPr>
            <a:lvl4pPr algn="r" eaLnBrk="0" fontAlgn="base" hangingPunct="0">
              <a:buSzPts val="3500"/>
              <a:buFont typeface="Arial" panose="020B0604020202020204" pitchFamily="34" charset="0"/>
              <a:buNone/>
            </a:lvl4pPr>
            <a:lvl5pPr algn="r" eaLnBrk="0" fontAlgn="base" hangingPunct="0">
              <a:buSzPts val="3500"/>
              <a:buFont typeface="Arial" panose="020B0604020202020204" pitchFamily="34" charset="0"/>
              <a:buNone/>
            </a:lvl5pPr>
            <a:lvl6pPr algn="r">
              <a:buSzPts val="3500"/>
              <a:buNone/>
            </a:lvl6pPr>
            <a:lvl7pPr algn="r">
              <a:buSzPts val="3500"/>
              <a:buNone/>
            </a:lvl7pPr>
            <a:lvl8pPr algn="r">
              <a:buSzPts val="3500"/>
              <a:buNone/>
            </a:lvl8pPr>
            <a:lvl9pPr algn="r">
              <a:buSzPts val="3500"/>
              <a:buNone/>
            </a:lvl9pPr>
          </a:lstStyle>
          <a:p>
            <a:r>
              <a:rPr lang="fr-CH" dirty="0"/>
              <a:t>Regard du tuteur infirmier : évaluation</a:t>
            </a:r>
            <a:endParaRPr lang="fr-CH" sz="2800" dirty="0">
              <a:solidFill>
                <a:schemeClr val="dk1"/>
              </a:solidFill>
              <a:latin typeface="Calibri" panose="020F0502020204030204" pitchFamily="34" charset="0"/>
              <a:ea typeface="Inter SemiBold"/>
              <a:cs typeface="Calibri" panose="020F0502020204030204" pitchFamily="34" charset="0"/>
              <a:sym typeface="Inter SemiBold"/>
            </a:endParaRPr>
          </a:p>
        </p:txBody>
      </p:sp>
      <p:sp>
        <p:nvSpPr>
          <p:cNvPr id="18" name="Google Shape;11501;p136">
            <a:extLst>
              <a:ext uri="{FF2B5EF4-FFF2-40B4-BE49-F238E27FC236}">
                <a16:creationId xmlns:a16="http://schemas.microsoft.com/office/drawing/2014/main" id="{0494B257-0983-9DAD-00D8-02FCE14CCEF2}"/>
              </a:ext>
            </a:extLst>
          </p:cNvPr>
          <p:cNvSpPr/>
          <p:nvPr/>
        </p:nvSpPr>
        <p:spPr>
          <a:xfrm>
            <a:off x="4701667" y="4828514"/>
            <a:ext cx="331755" cy="309147"/>
          </a:xfrm>
          <a:custGeom>
            <a:avLst/>
            <a:gdLst/>
            <a:ahLst/>
            <a:cxnLst/>
            <a:rect l="l" t="t" r="r" b="b"/>
            <a:pathLst>
              <a:path w="12161" h="12130" extrusionOk="0">
                <a:moveTo>
                  <a:pt x="3245" y="0"/>
                </a:moveTo>
                <a:cubicBezTo>
                  <a:pt x="3245" y="0"/>
                  <a:pt x="2174" y="820"/>
                  <a:pt x="2174" y="1765"/>
                </a:cubicBezTo>
                <a:cubicBezTo>
                  <a:pt x="2174" y="2363"/>
                  <a:pt x="2552" y="2930"/>
                  <a:pt x="2867" y="3245"/>
                </a:cubicBezTo>
                <a:lnTo>
                  <a:pt x="2867" y="4254"/>
                </a:lnTo>
                <a:cubicBezTo>
                  <a:pt x="2867" y="3466"/>
                  <a:pt x="2237" y="2836"/>
                  <a:pt x="1449" y="2836"/>
                </a:cubicBezTo>
                <a:lnTo>
                  <a:pt x="756" y="2836"/>
                </a:lnTo>
                <a:lnTo>
                  <a:pt x="756" y="3560"/>
                </a:lnTo>
                <a:cubicBezTo>
                  <a:pt x="756" y="4348"/>
                  <a:pt x="1386" y="4978"/>
                  <a:pt x="2174" y="4978"/>
                </a:cubicBezTo>
                <a:lnTo>
                  <a:pt x="2867" y="4978"/>
                </a:lnTo>
                <a:lnTo>
                  <a:pt x="2867" y="6742"/>
                </a:lnTo>
                <a:cubicBezTo>
                  <a:pt x="2867" y="5955"/>
                  <a:pt x="2237" y="5325"/>
                  <a:pt x="1449" y="5325"/>
                </a:cubicBezTo>
                <a:lnTo>
                  <a:pt x="756" y="5325"/>
                </a:lnTo>
                <a:lnTo>
                  <a:pt x="756" y="6018"/>
                </a:lnTo>
                <a:cubicBezTo>
                  <a:pt x="756" y="6805"/>
                  <a:pt x="1386" y="7467"/>
                  <a:pt x="2174" y="7467"/>
                </a:cubicBezTo>
                <a:lnTo>
                  <a:pt x="2867" y="7467"/>
                </a:lnTo>
                <a:lnTo>
                  <a:pt x="2867" y="9263"/>
                </a:lnTo>
                <a:cubicBezTo>
                  <a:pt x="2867" y="8475"/>
                  <a:pt x="2237" y="7845"/>
                  <a:pt x="1449" y="7845"/>
                </a:cubicBezTo>
                <a:lnTo>
                  <a:pt x="756" y="7845"/>
                </a:lnTo>
                <a:lnTo>
                  <a:pt x="756" y="8570"/>
                </a:lnTo>
                <a:cubicBezTo>
                  <a:pt x="756" y="9357"/>
                  <a:pt x="1386" y="9987"/>
                  <a:pt x="2174" y="9987"/>
                </a:cubicBezTo>
                <a:lnTo>
                  <a:pt x="2867" y="9987"/>
                </a:lnTo>
                <a:lnTo>
                  <a:pt x="2867" y="11437"/>
                </a:lnTo>
                <a:lnTo>
                  <a:pt x="347" y="11437"/>
                </a:lnTo>
                <a:cubicBezTo>
                  <a:pt x="158" y="11437"/>
                  <a:pt x="0" y="11594"/>
                  <a:pt x="0" y="11783"/>
                </a:cubicBezTo>
                <a:cubicBezTo>
                  <a:pt x="0" y="11972"/>
                  <a:pt x="158" y="12130"/>
                  <a:pt x="347" y="12130"/>
                </a:cubicBezTo>
                <a:lnTo>
                  <a:pt x="11814" y="12130"/>
                </a:lnTo>
                <a:cubicBezTo>
                  <a:pt x="12004" y="12130"/>
                  <a:pt x="12161" y="11972"/>
                  <a:pt x="12161" y="11783"/>
                </a:cubicBezTo>
                <a:cubicBezTo>
                  <a:pt x="12161" y="11594"/>
                  <a:pt x="12004" y="11437"/>
                  <a:pt x="11814" y="11437"/>
                </a:cubicBezTo>
                <a:lnTo>
                  <a:pt x="9294" y="11437"/>
                </a:lnTo>
                <a:lnTo>
                  <a:pt x="9294" y="9987"/>
                </a:lnTo>
                <a:lnTo>
                  <a:pt x="10019" y="9987"/>
                </a:lnTo>
                <a:cubicBezTo>
                  <a:pt x="10806" y="9987"/>
                  <a:pt x="11436" y="9357"/>
                  <a:pt x="11436" y="8570"/>
                </a:cubicBezTo>
                <a:lnTo>
                  <a:pt x="11436" y="7845"/>
                </a:lnTo>
                <a:lnTo>
                  <a:pt x="10712" y="7845"/>
                </a:lnTo>
                <a:cubicBezTo>
                  <a:pt x="9924" y="7845"/>
                  <a:pt x="9294" y="8475"/>
                  <a:pt x="9294" y="9263"/>
                </a:cubicBezTo>
                <a:lnTo>
                  <a:pt x="9294" y="7467"/>
                </a:lnTo>
                <a:lnTo>
                  <a:pt x="10019" y="7467"/>
                </a:lnTo>
                <a:cubicBezTo>
                  <a:pt x="10806" y="7467"/>
                  <a:pt x="11436" y="6805"/>
                  <a:pt x="11436" y="6018"/>
                </a:cubicBezTo>
                <a:lnTo>
                  <a:pt x="11436" y="5325"/>
                </a:lnTo>
                <a:lnTo>
                  <a:pt x="10712" y="5325"/>
                </a:lnTo>
                <a:cubicBezTo>
                  <a:pt x="9924" y="5325"/>
                  <a:pt x="9294" y="5955"/>
                  <a:pt x="9294" y="6742"/>
                </a:cubicBezTo>
                <a:lnTo>
                  <a:pt x="9294" y="4978"/>
                </a:lnTo>
                <a:lnTo>
                  <a:pt x="10019" y="4978"/>
                </a:lnTo>
                <a:cubicBezTo>
                  <a:pt x="10806" y="4978"/>
                  <a:pt x="11436" y="4348"/>
                  <a:pt x="11436" y="3560"/>
                </a:cubicBezTo>
                <a:lnTo>
                  <a:pt x="11436" y="2836"/>
                </a:lnTo>
                <a:lnTo>
                  <a:pt x="10712" y="2836"/>
                </a:lnTo>
                <a:cubicBezTo>
                  <a:pt x="9924" y="2836"/>
                  <a:pt x="9294" y="3466"/>
                  <a:pt x="9294" y="4254"/>
                </a:cubicBezTo>
                <a:lnTo>
                  <a:pt x="9294" y="3245"/>
                </a:lnTo>
                <a:cubicBezTo>
                  <a:pt x="9609" y="2930"/>
                  <a:pt x="10019" y="2363"/>
                  <a:pt x="10019" y="1765"/>
                </a:cubicBezTo>
                <a:cubicBezTo>
                  <a:pt x="10019" y="788"/>
                  <a:pt x="8948" y="0"/>
                  <a:pt x="8948" y="0"/>
                </a:cubicBezTo>
                <a:cubicBezTo>
                  <a:pt x="8948" y="0"/>
                  <a:pt x="7876" y="820"/>
                  <a:pt x="7876" y="1765"/>
                </a:cubicBezTo>
                <a:cubicBezTo>
                  <a:pt x="7876" y="2363"/>
                  <a:pt x="8286" y="2930"/>
                  <a:pt x="8601" y="3245"/>
                </a:cubicBezTo>
                <a:lnTo>
                  <a:pt x="8601" y="4254"/>
                </a:lnTo>
                <a:cubicBezTo>
                  <a:pt x="8601" y="3466"/>
                  <a:pt x="7971" y="2836"/>
                  <a:pt x="7183" y="2836"/>
                </a:cubicBezTo>
                <a:lnTo>
                  <a:pt x="6459" y="2836"/>
                </a:lnTo>
                <a:lnTo>
                  <a:pt x="6459" y="3560"/>
                </a:lnTo>
                <a:cubicBezTo>
                  <a:pt x="6459" y="4348"/>
                  <a:pt x="7089" y="4978"/>
                  <a:pt x="7876" y="4978"/>
                </a:cubicBezTo>
                <a:lnTo>
                  <a:pt x="8601" y="4978"/>
                </a:lnTo>
                <a:lnTo>
                  <a:pt x="8601" y="6742"/>
                </a:lnTo>
                <a:cubicBezTo>
                  <a:pt x="8601" y="5955"/>
                  <a:pt x="7971" y="5325"/>
                  <a:pt x="7183" y="5325"/>
                </a:cubicBezTo>
                <a:lnTo>
                  <a:pt x="6459" y="5325"/>
                </a:lnTo>
                <a:lnTo>
                  <a:pt x="6459" y="6018"/>
                </a:lnTo>
                <a:cubicBezTo>
                  <a:pt x="6459" y="6805"/>
                  <a:pt x="7089" y="7467"/>
                  <a:pt x="7876" y="7467"/>
                </a:cubicBezTo>
                <a:lnTo>
                  <a:pt x="8601" y="7467"/>
                </a:lnTo>
                <a:lnTo>
                  <a:pt x="8601" y="9263"/>
                </a:lnTo>
                <a:cubicBezTo>
                  <a:pt x="8601" y="8475"/>
                  <a:pt x="7971" y="7845"/>
                  <a:pt x="7183" y="7845"/>
                </a:cubicBezTo>
                <a:lnTo>
                  <a:pt x="6459" y="7845"/>
                </a:lnTo>
                <a:lnTo>
                  <a:pt x="6459" y="8570"/>
                </a:lnTo>
                <a:cubicBezTo>
                  <a:pt x="6459" y="9357"/>
                  <a:pt x="7089" y="9987"/>
                  <a:pt x="7876" y="9987"/>
                </a:cubicBezTo>
                <a:lnTo>
                  <a:pt x="8601" y="9987"/>
                </a:lnTo>
                <a:lnTo>
                  <a:pt x="8601" y="11437"/>
                </a:lnTo>
                <a:lnTo>
                  <a:pt x="3592" y="11437"/>
                </a:lnTo>
                <a:lnTo>
                  <a:pt x="3592" y="9987"/>
                </a:lnTo>
                <a:lnTo>
                  <a:pt x="4285" y="9987"/>
                </a:lnTo>
                <a:cubicBezTo>
                  <a:pt x="5072" y="9987"/>
                  <a:pt x="5703" y="9357"/>
                  <a:pt x="5703" y="8570"/>
                </a:cubicBezTo>
                <a:lnTo>
                  <a:pt x="5703" y="7845"/>
                </a:lnTo>
                <a:lnTo>
                  <a:pt x="5009" y="7845"/>
                </a:lnTo>
                <a:cubicBezTo>
                  <a:pt x="4222" y="7845"/>
                  <a:pt x="3592" y="8475"/>
                  <a:pt x="3592" y="9263"/>
                </a:cubicBezTo>
                <a:lnTo>
                  <a:pt x="3592" y="7467"/>
                </a:lnTo>
                <a:lnTo>
                  <a:pt x="4285" y="7467"/>
                </a:lnTo>
                <a:cubicBezTo>
                  <a:pt x="5072" y="7467"/>
                  <a:pt x="5703" y="6805"/>
                  <a:pt x="5703" y="6018"/>
                </a:cubicBezTo>
                <a:lnTo>
                  <a:pt x="5703" y="5325"/>
                </a:lnTo>
                <a:lnTo>
                  <a:pt x="5009" y="5325"/>
                </a:lnTo>
                <a:cubicBezTo>
                  <a:pt x="4222" y="5325"/>
                  <a:pt x="3592" y="5955"/>
                  <a:pt x="3592" y="6742"/>
                </a:cubicBezTo>
                <a:lnTo>
                  <a:pt x="3592" y="4978"/>
                </a:lnTo>
                <a:lnTo>
                  <a:pt x="4285" y="4978"/>
                </a:lnTo>
                <a:cubicBezTo>
                  <a:pt x="5072" y="4978"/>
                  <a:pt x="5703" y="4348"/>
                  <a:pt x="5703" y="3560"/>
                </a:cubicBezTo>
                <a:lnTo>
                  <a:pt x="5703" y="2836"/>
                </a:lnTo>
                <a:lnTo>
                  <a:pt x="5009" y="2836"/>
                </a:lnTo>
                <a:cubicBezTo>
                  <a:pt x="4222" y="2836"/>
                  <a:pt x="3592" y="3466"/>
                  <a:pt x="3592" y="4254"/>
                </a:cubicBezTo>
                <a:lnTo>
                  <a:pt x="3592" y="3245"/>
                </a:lnTo>
                <a:cubicBezTo>
                  <a:pt x="3907" y="2930"/>
                  <a:pt x="4285" y="2363"/>
                  <a:pt x="4285" y="1765"/>
                </a:cubicBezTo>
                <a:cubicBezTo>
                  <a:pt x="4285" y="788"/>
                  <a:pt x="3245" y="0"/>
                  <a:pt x="32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67" kern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99A7FEA-BAC0-5C28-9714-D1F5FD368D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735" y="229150"/>
            <a:ext cx="762827" cy="406288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C03FC231-E5FA-AEC6-EE74-8F79ADB09125}"/>
              </a:ext>
            </a:extLst>
          </p:cNvPr>
          <p:cNvSpPr/>
          <p:nvPr/>
        </p:nvSpPr>
        <p:spPr>
          <a:xfrm>
            <a:off x="719050" y="188953"/>
            <a:ext cx="500146" cy="485938"/>
          </a:xfrm>
          <a:prstGeom prst="ellipse">
            <a:avLst/>
          </a:prstGeom>
          <a:noFill/>
          <a:ln>
            <a:solidFill>
              <a:srgbClr val="1C8F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e 61">
            <a:extLst>
              <a:ext uri="{FF2B5EF4-FFF2-40B4-BE49-F238E27FC236}">
                <a16:creationId xmlns:a16="http://schemas.microsoft.com/office/drawing/2014/main" id="{7C23E9FE-7ED3-5DA9-4B32-7ADB6A1C1284}"/>
              </a:ext>
            </a:extLst>
          </p:cNvPr>
          <p:cNvGrpSpPr>
            <a:grpSpLocks noChangeAspect="1"/>
          </p:cNvGrpSpPr>
          <p:nvPr/>
        </p:nvGrpSpPr>
        <p:grpSpPr>
          <a:xfrm>
            <a:off x="3993227" y="1850549"/>
            <a:ext cx="925827" cy="2011056"/>
            <a:chOff x="3108384" y="575214"/>
            <a:chExt cx="1781115" cy="3868890"/>
          </a:xfrm>
        </p:grpSpPr>
        <p:sp>
          <p:nvSpPr>
            <p:cNvPr id="13" name="Google Shape;1253;p30">
              <a:extLst>
                <a:ext uri="{FF2B5EF4-FFF2-40B4-BE49-F238E27FC236}">
                  <a16:creationId xmlns:a16="http://schemas.microsoft.com/office/drawing/2014/main" id="{7D2ACD11-1181-2E40-3FD3-37015F670BC6}"/>
                </a:ext>
              </a:extLst>
            </p:cNvPr>
            <p:cNvSpPr/>
            <p:nvPr/>
          </p:nvSpPr>
          <p:spPr>
            <a:xfrm>
              <a:off x="3415351" y="2134783"/>
              <a:ext cx="812366" cy="1984124"/>
            </a:xfrm>
            <a:custGeom>
              <a:avLst/>
              <a:gdLst/>
              <a:ahLst/>
              <a:cxnLst/>
              <a:rect l="l" t="t" r="r" b="b"/>
              <a:pathLst>
                <a:path w="34733" h="84832" extrusionOk="0">
                  <a:moveTo>
                    <a:pt x="2097" y="0"/>
                  </a:moveTo>
                  <a:lnTo>
                    <a:pt x="1825" y="888"/>
                  </a:lnTo>
                  <a:lnTo>
                    <a:pt x="1529" y="1924"/>
                  </a:lnTo>
                  <a:lnTo>
                    <a:pt x="1184" y="3256"/>
                  </a:lnTo>
                  <a:lnTo>
                    <a:pt x="1011" y="4021"/>
                  </a:lnTo>
                  <a:lnTo>
                    <a:pt x="839" y="4860"/>
                  </a:lnTo>
                  <a:lnTo>
                    <a:pt x="666" y="5723"/>
                  </a:lnTo>
                  <a:lnTo>
                    <a:pt x="518" y="6660"/>
                  </a:lnTo>
                  <a:lnTo>
                    <a:pt x="370" y="7598"/>
                  </a:lnTo>
                  <a:lnTo>
                    <a:pt x="247" y="8585"/>
                  </a:lnTo>
                  <a:lnTo>
                    <a:pt x="148" y="9596"/>
                  </a:lnTo>
                  <a:lnTo>
                    <a:pt x="99" y="10632"/>
                  </a:lnTo>
                  <a:lnTo>
                    <a:pt x="25" y="13987"/>
                  </a:lnTo>
                  <a:lnTo>
                    <a:pt x="0" y="17366"/>
                  </a:lnTo>
                  <a:lnTo>
                    <a:pt x="25" y="20746"/>
                  </a:lnTo>
                  <a:lnTo>
                    <a:pt x="99" y="24100"/>
                  </a:lnTo>
                  <a:lnTo>
                    <a:pt x="197" y="27455"/>
                  </a:lnTo>
                  <a:lnTo>
                    <a:pt x="345" y="30785"/>
                  </a:lnTo>
                  <a:lnTo>
                    <a:pt x="543" y="34091"/>
                  </a:lnTo>
                  <a:lnTo>
                    <a:pt x="740" y="37347"/>
                  </a:lnTo>
                  <a:lnTo>
                    <a:pt x="987" y="40554"/>
                  </a:lnTo>
                  <a:lnTo>
                    <a:pt x="1258" y="43736"/>
                  </a:lnTo>
                  <a:lnTo>
                    <a:pt x="1554" y="46819"/>
                  </a:lnTo>
                  <a:lnTo>
                    <a:pt x="1850" y="49853"/>
                  </a:lnTo>
                  <a:lnTo>
                    <a:pt x="2171" y="52813"/>
                  </a:lnTo>
                  <a:lnTo>
                    <a:pt x="2516" y="55700"/>
                  </a:lnTo>
                  <a:lnTo>
                    <a:pt x="2861" y="58487"/>
                  </a:lnTo>
                  <a:lnTo>
                    <a:pt x="3207" y="61176"/>
                  </a:lnTo>
                  <a:lnTo>
                    <a:pt x="3577" y="63766"/>
                  </a:lnTo>
                  <a:lnTo>
                    <a:pt x="3922" y="66233"/>
                  </a:lnTo>
                  <a:lnTo>
                    <a:pt x="4613" y="70821"/>
                  </a:lnTo>
                  <a:lnTo>
                    <a:pt x="5279" y="74842"/>
                  </a:lnTo>
                  <a:lnTo>
                    <a:pt x="5871" y="78295"/>
                  </a:lnTo>
                  <a:lnTo>
                    <a:pt x="6389" y="81058"/>
                  </a:lnTo>
                  <a:lnTo>
                    <a:pt x="6784" y="83130"/>
                  </a:lnTo>
                  <a:lnTo>
                    <a:pt x="7129" y="84832"/>
                  </a:lnTo>
                  <a:lnTo>
                    <a:pt x="15787" y="84832"/>
                  </a:lnTo>
                  <a:lnTo>
                    <a:pt x="15837" y="77432"/>
                  </a:lnTo>
                  <a:lnTo>
                    <a:pt x="15911" y="59449"/>
                  </a:lnTo>
                  <a:lnTo>
                    <a:pt x="15985" y="37372"/>
                  </a:lnTo>
                  <a:lnTo>
                    <a:pt x="15985" y="26814"/>
                  </a:lnTo>
                  <a:lnTo>
                    <a:pt x="15960" y="17638"/>
                  </a:lnTo>
                  <a:lnTo>
                    <a:pt x="19339" y="17638"/>
                  </a:lnTo>
                  <a:lnTo>
                    <a:pt x="21782" y="84832"/>
                  </a:lnTo>
                  <a:lnTo>
                    <a:pt x="30884" y="84832"/>
                  </a:lnTo>
                  <a:lnTo>
                    <a:pt x="31155" y="82513"/>
                  </a:lnTo>
                  <a:lnTo>
                    <a:pt x="31451" y="79800"/>
                  </a:lnTo>
                  <a:lnTo>
                    <a:pt x="31846" y="76198"/>
                  </a:lnTo>
                  <a:lnTo>
                    <a:pt x="32265" y="71857"/>
                  </a:lnTo>
                  <a:lnTo>
                    <a:pt x="32734" y="66899"/>
                  </a:lnTo>
                  <a:lnTo>
                    <a:pt x="33203" y="61447"/>
                  </a:lnTo>
                  <a:lnTo>
                    <a:pt x="33647" y="55626"/>
                  </a:lnTo>
                  <a:lnTo>
                    <a:pt x="33844" y="52616"/>
                  </a:lnTo>
                  <a:lnTo>
                    <a:pt x="34041" y="49557"/>
                  </a:lnTo>
                  <a:lnTo>
                    <a:pt x="34214" y="46449"/>
                  </a:lnTo>
                  <a:lnTo>
                    <a:pt x="34362" y="43341"/>
                  </a:lnTo>
                  <a:lnTo>
                    <a:pt x="34510" y="40258"/>
                  </a:lnTo>
                  <a:lnTo>
                    <a:pt x="34609" y="37150"/>
                  </a:lnTo>
                  <a:lnTo>
                    <a:pt x="34683" y="34091"/>
                  </a:lnTo>
                  <a:lnTo>
                    <a:pt x="34732" y="31106"/>
                  </a:lnTo>
                  <a:lnTo>
                    <a:pt x="34732" y="28146"/>
                  </a:lnTo>
                  <a:lnTo>
                    <a:pt x="34707" y="25284"/>
                  </a:lnTo>
                  <a:lnTo>
                    <a:pt x="34633" y="22522"/>
                  </a:lnTo>
                  <a:lnTo>
                    <a:pt x="34510" y="19858"/>
                  </a:lnTo>
                  <a:lnTo>
                    <a:pt x="34362" y="17317"/>
                  </a:lnTo>
                  <a:lnTo>
                    <a:pt x="34239" y="16108"/>
                  </a:lnTo>
                  <a:lnTo>
                    <a:pt x="34140" y="14924"/>
                  </a:lnTo>
                  <a:lnTo>
                    <a:pt x="34017" y="13789"/>
                  </a:lnTo>
                  <a:lnTo>
                    <a:pt x="33869" y="12679"/>
                  </a:lnTo>
                  <a:lnTo>
                    <a:pt x="33696" y="11643"/>
                  </a:lnTo>
                  <a:lnTo>
                    <a:pt x="33548" y="10632"/>
                  </a:lnTo>
                  <a:lnTo>
                    <a:pt x="33474" y="9596"/>
                  </a:lnTo>
                  <a:lnTo>
                    <a:pt x="33400" y="8585"/>
                  </a:lnTo>
                  <a:lnTo>
                    <a:pt x="33301" y="7598"/>
                  </a:lnTo>
                  <a:lnTo>
                    <a:pt x="33203" y="6660"/>
                  </a:lnTo>
                  <a:lnTo>
                    <a:pt x="32931" y="4860"/>
                  </a:lnTo>
                  <a:lnTo>
                    <a:pt x="32660" y="3256"/>
                  </a:lnTo>
                  <a:lnTo>
                    <a:pt x="32413" y="1924"/>
                  </a:lnTo>
                  <a:lnTo>
                    <a:pt x="32191" y="888"/>
                  </a:lnTo>
                  <a:lnTo>
                    <a:pt x="31969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272;p30">
              <a:extLst>
                <a:ext uri="{FF2B5EF4-FFF2-40B4-BE49-F238E27FC236}">
                  <a16:creationId xmlns:a16="http://schemas.microsoft.com/office/drawing/2014/main" id="{CADF3D8D-54AF-EF3C-B034-C4E2497AD2A6}"/>
                </a:ext>
              </a:extLst>
            </p:cNvPr>
            <p:cNvSpPr/>
            <p:nvPr/>
          </p:nvSpPr>
          <p:spPr>
            <a:xfrm>
              <a:off x="3409736" y="1549090"/>
              <a:ext cx="578711" cy="686018"/>
            </a:xfrm>
            <a:custGeom>
              <a:avLst/>
              <a:gdLst/>
              <a:ahLst/>
              <a:cxnLst/>
              <a:rect l="l" t="t" r="r" b="b"/>
              <a:pathLst>
                <a:path w="24743" h="29331" extrusionOk="0">
                  <a:moveTo>
                    <a:pt x="4219" y="0"/>
                  </a:moveTo>
                  <a:lnTo>
                    <a:pt x="3972" y="25"/>
                  </a:lnTo>
                  <a:lnTo>
                    <a:pt x="3750" y="99"/>
                  </a:lnTo>
                  <a:lnTo>
                    <a:pt x="3528" y="198"/>
                  </a:lnTo>
                  <a:lnTo>
                    <a:pt x="3356" y="321"/>
                  </a:lnTo>
                  <a:lnTo>
                    <a:pt x="3183" y="494"/>
                  </a:lnTo>
                  <a:lnTo>
                    <a:pt x="3060" y="691"/>
                  </a:lnTo>
                  <a:lnTo>
                    <a:pt x="2986" y="913"/>
                  </a:lnTo>
                  <a:lnTo>
                    <a:pt x="2936" y="1160"/>
                  </a:lnTo>
                  <a:lnTo>
                    <a:pt x="26" y="27899"/>
                  </a:lnTo>
                  <a:lnTo>
                    <a:pt x="1" y="28047"/>
                  </a:lnTo>
                  <a:lnTo>
                    <a:pt x="26" y="28171"/>
                  </a:lnTo>
                  <a:lnTo>
                    <a:pt x="75" y="28442"/>
                  </a:lnTo>
                  <a:lnTo>
                    <a:pt x="198" y="28689"/>
                  </a:lnTo>
                  <a:lnTo>
                    <a:pt x="346" y="28911"/>
                  </a:lnTo>
                  <a:lnTo>
                    <a:pt x="544" y="29083"/>
                  </a:lnTo>
                  <a:lnTo>
                    <a:pt x="766" y="29231"/>
                  </a:lnTo>
                  <a:lnTo>
                    <a:pt x="1037" y="29305"/>
                  </a:lnTo>
                  <a:lnTo>
                    <a:pt x="1185" y="29330"/>
                  </a:lnTo>
                  <a:lnTo>
                    <a:pt x="20771" y="29330"/>
                  </a:lnTo>
                  <a:lnTo>
                    <a:pt x="21018" y="29256"/>
                  </a:lnTo>
                  <a:lnTo>
                    <a:pt x="21215" y="29157"/>
                  </a:lnTo>
                  <a:lnTo>
                    <a:pt x="21412" y="29009"/>
                  </a:lnTo>
                  <a:lnTo>
                    <a:pt x="21560" y="28837"/>
                  </a:lnTo>
                  <a:lnTo>
                    <a:pt x="21708" y="28639"/>
                  </a:lnTo>
                  <a:lnTo>
                    <a:pt x="21782" y="28417"/>
                  </a:lnTo>
                  <a:lnTo>
                    <a:pt x="21832" y="28171"/>
                  </a:lnTo>
                  <a:lnTo>
                    <a:pt x="24743" y="1456"/>
                  </a:lnTo>
                  <a:lnTo>
                    <a:pt x="24743" y="1308"/>
                  </a:lnTo>
                  <a:lnTo>
                    <a:pt x="24743" y="1160"/>
                  </a:lnTo>
                  <a:lnTo>
                    <a:pt x="24693" y="888"/>
                  </a:lnTo>
                  <a:lnTo>
                    <a:pt x="24570" y="642"/>
                  </a:lnTo>
                  <a:lnTo>
                    <a:pt x="24422" y="444"/>
                  </a:lnTo>
                  <a:lnTo>
                    <a:pt x="24225" y="247"/>
                  </a:lnTo>
                  <a:lnTo>
                    <a:pt x="23978" y="124"/>
                  </a:lnTo>
                  <a:lnTo>
                    <a:pt x="23731" y="25"/>
                  </a:lnTo>
                  <a:lnTo>
                    <a:pt x="23583" y="0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245;p30">
              <a:extLst>
                <a:ext uri="{FF2B5EF4-FFF2-40B4-BE49-F238E27FC236}">
                  <a16:creationId xmlns:a16="http://schemas.microsoft.com/office/drawing/2014/main" id="{9B68AA96-5FC9-A54F-D612-C54E14BFB944}"/>
                </a:ext>
              </a:extLst>
            </p:cNvPr>
            <p:cNvSpPr/>
            <p:nvPr/>
          </p:nvSpPr>
          <p:spPr>
            <a:xfrm>
              <a:off x="3112936" y="4147007"/>
              <a:ext cx="1466821" cy="297097"/>
            </a:xfrm>
            <a:prstGeom prst="ellipse">
              <a:avLst/>
            </a:prstGeom>
            <a:solidFill>
              <a:srgbClr val="666666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246;p30">
              <a:extLst>
                <a:ext uri="{FF2B5EF4-FFF2-40B4-BE49-F238E27FC236}">
                  <a16:creationId xmlns:a16="http://schemas.microsoft.com/office/drawing/2014/main" id="{FC051EFA-4218-3CE5-D334-F7D36863F88E}"/>
                </a:ext>
              </a:extLst>
            </p:cNvPr>
            <p:cNvSpPr/>
            <p:nvPr/>
          </p:nvSpPr>
          <p:spPr>
            <a:xfrm>
              <a:off x="3396289" y="575214"/>
              <a:ext cx="879304" cy="968719"/>
            </a:xfrm>
            <a:custGeom>
              <a:avLst/>
              <a:gdLst/>
              <a:ahLst/>
              <a:cxnLst/>
              <a:rect l="l" t="t" r="r" b="b"/>
              <a:pathLst>
                <a:path w="37595" h="41418" extrusionOk="0">
                  <a:moveTo>
                    <a:pt x="18600" y="1"/>
                  </a:moveTo>
                  <a:lnTo>
                    <a:pt x="17786" y="25"/>
                  </a:lnTo>
                  <a:lnTo>
                    <a:pt x="16997" y="99"/>
                  </a:lnTo>
                  <a:lnTo>
                    <a:pt x="16257" y="247"/>
                  </a:lnTo>
                  <a:lnTo>
                    <a:pt x="15542" y="420"/>
                  </a:lnTo>
                  <a:lnTo>
                    <a:pt x="14876" y="642"/>
                  </a:lnTo>
                  <a:lnTo>
                    <a:pt x="14234" y="914"/>
                  </a:lnTo>
                  <a:lnTo>
                    <a:pt x="13642" y="1234"/>
                  </a:lnTo>
                  <a:lnTo>
                    <a:pt x="13075" y="1580"/>
                  </a:lnTo>
                  <a:lnTo>
                    <a:pt x="12532" y="1950"/>
                  </a:lnTo>
                  <a:lnTo>
                    <a:pt x="12014" y="2369"/>
                  </a:lnTo>
                  <a:lnTo>
                    <a:pt x="11545" y="2788"/>
                  </a:lnTo>
                  <a:lnTo>
                    <a:pt x="11101" y="3257"/>
                  </a:lnTo>
                  <a:lnTo>
                    <a:pt x="10682" y="3726"/>
                  </a:lnTo>
                  <a:lnTo>
                    <a:pt x="10287" y="4219"/>
                  </a:lnTo>
                  <a:lnTo>
                    <a:pt x="9942" y="4737"/>
                  </a:lnTo>
                  <a:lnTo>
                    <a:pt x="9597" y="5230"/>
                  </a:lnTo>
                  <a:lnTo>
                    <a:pt x="9301" y="5773"/>
                  </a:lnTo>
                  <a:lnTo>
                    <a:pt x="9005" y="6291"/>
                  </a:lnTo>
                  <a:lnTo>
                    <a:pt x="8758" y="6809"/>
                  </a:lnTo>
                  <a:lnTo>
                    <a:pt x="8511" y="7327"/>
                  </a:lnTo>
                  <a:lnTo>
                    <a:pt x="8289" y="7845"/>
                  </a:lnTo>
                  <a:lnTo>
                    <a:pt x="8092" y="8363"/>
                  </a:lnTo>
                  <a:lnTo>
                    <a:pt x="7771" y="9325"/>
                  </a:lnTo>
                  <a:lnTo>
                    <a:pt x="7525" y="10238"/>
                  </a:lnTo>
                  <a:lnTo>
                    <a:pt x="7327" y="11027"/>
                  </a:lnTo>
                  <a:lnTo>
                    <a:pt x="7179" y="11693"/>
                  </a:lnTo>
                  <a:lnTo>
                    <a:pt x="7105" y="12211"/>
                  </a:lnTo>
                  <a:lnTo>
                    <a:pt x="6859" y="14234"/>
                  </a:lnTo>
                  <a:lnTo>
                    <a:pt x="6735" y="15245"/>
                  </a:lnTo>
                  <a:lnTo>
                    <a:pt x="6563" y="16232"/>
                  </a:lnTo>
                  <a:lnTo>
                    <a:pt x="6415" y="16775"/>
                  </a:lnTo>
                  <a:lnTo>
                    <a:pt x="6267" y="17342"/>
                  </a:lnTo>
                  <a:lnTo>
                    <a:pt x="6069" y="17885"/>
                  </a:lnTo>
                  <a:lnTo>
                    <a:pt x="5872" y="18427"/>
                  </a:lnTo>
                  <a:lnTo>
                    <a:pt x="5625" y="18945"/>
                  </a:lnTo>
                  <a:lnTo>
                    <a:pt x="5379" y="19439"/>
                  </a:lnTo>
                  <a:lnTo>
                    <a:pt x="5083" y="19932"/>
                  </a:lnTo>
                  <a:lnTo>
                    <a:pt x="4787" y="20401"/>
                  </a:lnTo>
                  <a:lnTo>
                    <a:pt x="4565" y="20722"/>
                  </a:lnTo>
                  <a:lnTo>
                    <a:pt x="4318" y="21018"/>
                  </a:lnTo>
                  <a:lnTo>
                    <a:pt x="3849" y="21585"/>
                  </a:lnTo>
                  <a:lnTo>
                    <a:pt x="2838" y="22670"/>
                  </a:lnTo>
                  <a:lnTo>
                    <a:pt x="2344" y="23238"/>
                  </a:lnTo>
                  <a:lnTo>
                    <a:pt x="1876" y="23805"/>
                  </a:lnTo>
                  <a:lnTo>
                    <a:pt x="1654" y="24126"/>
                  </a:lnTo>
                  <a:lnTo>
                    <a:pt x="1432" y="24446"/>
                  </a:lnTo>
                  <a:lnTo>
                    <a:pt x="1234" y="24767"/>
                  </a:lnTo>
                  <a:lnTo>
                    <a:pt x="1062" y="25137"/>
                  </a:lnTo>
                  <a:lnTo>
                    <a:pt x="741" y="25852"/>
                  </a:lnTo>
                  <a:lnTo>
                    <a:pt x="494" y="26592"/>
                  </a:lnTo>
                  <a:lnTo>
                    <a:pt x="297" y="27357"/>
                  </a:lnTo>
                  <a:lnTo>
                    <a:pt x="149" y="28122"/>
                  </a:lnTo>
                  <a:lnTo>
                    <a:pt x="50" y="28911"/>
                  </a:lnTo>
                  <a:lnTo>
                    <a:pt x="1" y="29701"/>
                  </a:lnTo>
                  <a:lnTo>
                    <a:pt x="1" y="30490"/>
                  </a:lnTo>
                  <a:lnTo>
                    <a:pt x="50" y="30885"/>
                  </a:lnTo>
                  <a:lnTo>
                    <a:pt x="75" y="31279"/>
                  </a:lnTo>
                  <a:lnTo>
                    <a:pt x="174" y="31797"/>
                  </a:lnTo>
                  <a:lnTo>
                    <a:pt x="272" y="32291"/>
                  </a:lnTo>
                  <a:lnTo>
                    <a:pt x="396" y="32784"/>
                  </a:lnTo>
                  <a:lnTo>
                    <a:pt x="544" y="33277"/>
                  </a:lnTo>
                  <a:lnTo>
                    <a:pt x="716" y="33746"/>
                  </a:lnTo>
                  <a:lnTo>
                    <a:pt x="914" y="34190"/>
                  </a:lnTo>
                  <a:lnTo>
                    <a:pt x="1111" y="34634"/>
                  </a:lnTo>
                  <a:lnTo>
                    <a:pt x="1333" y="35053"/>
                  </a:lnTo>
                  <a:lnTo>
                    <a:pt x="1580" y="35473"/>
                  </a:lnTo>
                  <a:lnTo>
                    <a:pt x="1851" y="35867"/>
                  </a:lnTo>
                  <a:lnTo>
                    <a:pt x="2147" y="36262"/>
                  </a:lnTo>
                  <a:lnTo>
                    <a:pt x="2443" y="36632"/>
                  </a:lnTo>
                  <a:lnTo>
                    <a:pt x="2739" y="36977"/>
                  </a:lnTo>
                  <a:lnTo>
                    <a:pt x="3060" y="37323"/>
                  </a:lnTo>
                  <a:lnTo>
                    <a:pt x="3405" y="37668"/>
                  </a:lnTo>
                  <a:lnTo>
                    <a:pt x="3750" y="37989"/>
                  </a:lnTo>
                  <a:lnTo>
                    <a:pt x="4120" y="38285"/>
                  </a:lnTo>
                  <a:lnTo>
                    <a:pt x="4491" y="38581"/>
                  </a:lnTo>
                  <a:lnTo>
                    <a:pt x="4861" y="38852"/>
                  </a:lnTo>
                  <a:lnTo>
                    <a:pt x="5255" y="39099"/>
                  </a:lnTo>
                  <a:lnTo>
                    <a:pt x="5650" y="39346"/>
                  </a:lnTo>
                  <a:lnTo>
                    <a:pt x="6069" y="39568"/>
                  </a:lnTo>
                  <a:lnTo>
                    <a:pt x="6464" y="39790"/>
                  </a:lnTo>
                  <a:lnTo>
                    <a:pt x="6883" y="39987"/>
                  </a:lnTo>
                  <a:lnTo>
                    <a:pt x="7303" y="40184"/>
                  </a:lnTo>
                  <a:lnTo>
                    <a:pt x="7747" y="40332"/>
                  </a:lnTo>
                  <a:lnTo>
                    <a:pt x="8166" y="40505"/>
                  </a:lnTo>
                  <a:lnTo>
                    <a:pt x="8610" y="40628"/>
                  </a:lnTo>
                  <a:lnTo>
                    <a:pt x="9029" y="40752"/>
                  </a:lnTo>
                  <a:lnTo>
                    <a:pt x="9473" y="40850"/>
                  </a:lnTo>
                  <a:lnTo>
                    <a:pt x="9893" y="40949"/>
                  </a:lnTo>
                  <a:lnTo>
                    <a:pt x="10337" y="41023"/>
                  </a:lnTo>
                  <a:lnTo>
                    <a:pt x="11397" y="41196"/>
                  </a:lnTo>
                  <a:lnTo>
                    <a:pt x="11940" y="41294"/>
                  </a:lnTo>
                  <a:lnTo>
                    <a:pt x="12483" y="41344"/>
                  </a:lnTo>
                  <a:lnTo>
                    <a:pt x="13026" y="41393"/>
                  </a:lnTo>
                  <a:lnTo>
                    <a:pt x="13593" y="41418"/>
                  </a:lnTo>
                  <a:lnTo>
                    <a:pt x="14111" y="41393"/>
                  </a:lnTo>
                  <a:lnTo>
                    <a:pt x="14382" y="41368"/>
                  </a:lnTo>
                  <a:lnTo>
                    <a:pt x="14654" y="41319"/>
                  </a:lnTo>
                  <a:lnTo>
                    <a:pt x="14974" y="41220"/>
                  </a:lnTo>
                  <a:lnTo>
                    <a:pt x="15295" y="41122"/>
                  </a:lnTo>
                  <a:lnTo>
                    <a:pt x="15616" y="40998"/>
                  </a:lnTo>
                  <a:lnTo>
                    <a:pt x="15912" y="40850"/>
                  </a:lnTo>
                  <a:lnTo>
                    <a:pt x="16208" y="40678"/>
                  </a:lnTo>
                  <a:lnTo>
                    <a:pt x="16479" y="40480"/>
                  </a:lnTo>
                  <a:lnTo>
                    <a:pt x="16775" y="40283"/>
                  </a:lnTo>
                  <a:lnTo>
                    <a:pt x="17022" y="40061"/>
                  </a:lnTo>
                  <a:lnTo>
                    <a:pt x="17293" y="39814"/>
                  </a:lnTo>
                  <a:lnTo>
                    <a:pt x="17540" y="39568"/>
                  </a:lnTo>
                  <a:lnTo>
                    <a:pt x="17786" y="39296"/>
                  </a:lnTo>
                  <a:lnTo>
                    <a:pt x="18008" y="39000"/>
                  </a:lnTo>
                  <a:lnTo>
                    <a:pt x="18206" y="38704"/>
                  </a:lnTo>
                  <a:lnTo>
                    <a:pt x="18428" y="38408"/>
                  </a:lnTo>
                  <a:lnTo>
                    <a:pt x="18798" y="37742"/>
                  </a:lnTo>
                  <a:lnTo>
                    <a:pt x="19168" y="38408"/>
                  </a:lnTo>
                  <a:lnTo>
                    <a:pt x="19365" y="38704"/>
                  </a:lnTo>
                  <a:lnTo>
                    <a:pt x="19587" y="39000"/>
                  </a:lnTo>
                  <a:lnTo>
                    <a:pt x="19809" y="39296"/>
                  </a:lnTo>
                  <a:lnTo>
                    <a:pt x="20056" y="39568"/>
                  </a:lnTo>
                  <a:lnTo>
                    <a:pt x="20302" y="39814"/>
                  </a:lnTo>
                  <a:lnTo>
                    <a:pt x="20549" y="40061"/>
                  </a:lnTo>
                  <a:lnTo>
                    <a:pt x="20820" y="40283"/>
                  </a:lnTo>
                  <a:lnTo>
                    <a:pt x="21092" y="40480"/>
                  </a:lnTo>
                  <a:lnTo>
                    <a:pt x="21388" y="40678"/>
                  </a:lnTo>
                  <a:lnTo>
                    <a:pt x="21684" y="40850"/>
                  </a:lnTo>
                  <a:lnTo>
                    <a:pt x="21980" y="40998"/>
                  </a:lnTo>
                  <a:lnTo>
                    <a:pt x="22301" y="41122"/>
                  </a:lnTo>
                  <a:lnTo>
                    <a:pt x="22597" y="41220"/>
                  </a:lnTo>
                  <a:lnTo>
                    <a:pt x="22942" y="41319"/>
                  </a:lnTo>
                  <a:lnTo>
                    <a:pt x="23189" y="41368"/>
                  </a:lnTo>
                  <a:lnTo>
                    <a:pt x="23460" y="41393"/>
                  </a:lnTo>
                  <a:lnTo>
                    <a:pt x="24003" y="41418"/>
                  </a:lnTo>
                  <a:lnTo>
                    <a:pt x="24545" y="41393"/>
                  </a:lnTo>
                  <a:lnTo>
                    <a:pt x="25088" y="41344"/>
                  </a:lnTo>
                  <a:lnTo>
                    <a:pt x="25631" y="41294"/>
                  </a:lnTo>
                  <a:lnTo>
                    <a:pt x="26173" y="41196"/>
                  </a:lnTo>
                  <a:lnTo>
                    <a:pt x="27259" y="41023"/>
                  </a:lnTo>
                  <a:lnTo>
                    <a:pt x="27678" y="40949"/>
                  </a:lnTo>
                  <a:lnTo>
                    <a:pt x="28122" y="40850"/>
                  </a:lnTo>
                  <a:lnTo>
                    <a:pt x="28541" y="40752"/>
                  </a:lnTo>
                  <a:lnTo>
                    <a:pt x="28985" y="40628"/>
                  </a:lnTo>
                  <a:lnTo>
                    <a:pt x="29405" y="40505"/>
                  </a:lnTo>
                  <a:lnTo>
                    <a:pt x="29849" y="40332"/>
                  </a:lnTo>
                  <a:lnTo>
                    <a:pt x="30268" y="40184"/>
                  </a:lnTo>
                  <a:lnTo>
                    <a:pt x="30688" y="39987"/>
                  </a:lnTo>
                  <a:lnTo>
                    <a:pt x="31107" y="39790"/>
                  </a:lnTo>
                  <a:lnTo>
                    <a:pt x="31526" y="39568"/>
                  </a:lnTo>
                  <a:lnTo>
                    <a:pt x="31921" y="39346"/>
                  </a:lnTo>
                  <a:lnTo>
                    <a:pt x="32340" y="39099"/>
                  </a:lnTo>
                  <a:lnTo>
                    <a:pt x="32710" y="38852"/>
                  </a:lnTo>
                  <a:lnTo>
                    <a:pt x="33105" y="38581"/>
                  </a:lnTo>
                  <a:lnTo>
                    <a:pt x="33475" y="38285"/>
                  </a:lnTo>
                  <a:lnTo>
                    <a:pt x="33845" y="37989"/>
                  </a:lnTo>
                  <a:lnTo>
                    <a:pt x="34190" y="37668"/>
                  </a:lnTo>
                  <a:lnTo>
                    <a:pt x="34511" y="37323"/>
                  </a:lnTo>
                  <a:lnTo>
                    <a:pt x="34856" y="36977"/>
                  </a:lnTo>
                  <a:lnTo>
                    <a:pt x="35152" y="36632"/>
                  </a:lnTo>
                  <a:lnTo>
                    <a:pt x="35448" y="36262"/>
                  </a:lnTo>
                  <a:lnTo>
                    <a:pt x="35744" y="35867"/>
                  </a:lnTo>
                  <a:lnTo>
                    <a:pt x="35991" y="35473"/>
                  </a:lnTo>
                  <a:lnTo>
                    <a:pt x="36238" y="35053"/>
                  </a:lnTo>
                  <a:lnTo>
                    <a:pt x="36484" y="34634"/>
                  </a:lnTo>
                  <a:lnTo>
                    <a:pt x="36682" y="34190"/>
                  </a:lnTo>
                  <a:lnTo>
                    <a:pt x="36879" y="33746"/>
                  </a:lnTo>
                  <a:lnTo>
                    <a:pt x="37052" y="33277"/>
                  </a:lnTo>
                  <a:lnTo>
                    <a:pt x="37200" y="32784"/>
                  </a:lnTo>
                  <a:lnTo>
                    <a:pt x="37323" y="32291"/>
                  </a:lnTo>
                  <a:lnTo>
                    <a:pt x="37422" y="31797"/>
                  </a:lnTo>
                  <a:lnTo>
                    <a:pt x="37496" y="31279"/>
                  </a:lnTo>
                  <a:lnTo>
                    <a:pt x="37545" y="30885"/>
                  </a:lnTo>
                  <a:lnTo>
                    <a:pt x="37570" y="30490"/>
                  </a:lnTo>
                  <a:lnTo>
                    <a:pt x="37594" y="29701"/>
                  </a:lnTo>
                  <a:lnTo>
                    <a:pt x="37545" y="28911"/>
                  </a:lnTo>
                  <a:lnTo>
                    <a:pt x="37446" y="28122"/>
                  </a:lnTo>
                  <a:lnTo>
                    <a:pt x="37298" y="27357"/>
                  </a:lnTo>
                  <a:lnTo>
                    <a:pt x="37101" y="26592"/>
                  </a:lnTo>
                  <a:lnTo>
                    <a:pt x="36830" y="25852"/>
                  </a:lnTo>
                  <a:lnTo>
                    <a:pt x="36534" y="25137"/>
                  </a:lnTo>
                  <a:lnTo>
                    <a:pt x="36336" y="24767"/>
                  </a:lnTo>
                  <a:lnTo>
                    <a:pt x="36139" y="24446"/>
                  </a:lnTo>
                  <a:lnTo>
                    <a:pt x="35942" y="24126"/>
                  </a:lnTo>
                  <a:lnTo>
                    <a:pt x="35720" y="23805"/>
                  </a:lnTo>
                  <a:lnTo>
                    <a:pt x="35251" y="23238"/>
                  </a:lnTo>
                  <a:lnTo>
                    <a:pt x="34758" y="22670"/>
                  </a:lnTo>
                  <a:lnTo>
                    <a:pt x="33746" y="21585"/>
                  </a:lnTo>
                  <a:lnTo>
                    <a:pt x="33253" y="21018"/>
                  </a:lnTo>
                  <a:lnTo>
                    <a:pt x="33031" y="20722"/>
                  </a:lnTo>
                  <a:lnTo>
                    <a:pt x="32809" y="20401"/>
                  </a:lnTo>
                  <a:lnTo>
                    <a:pt x="32488" y="19932"/>
                  </a:lnTo>
                  <a:lnTo>
                    <a:pt x="32217" y="19439"/>
                  </a:lnTo>
                  <a:lnTo>
                    <a:pt x="31946" y="18945"/>
                  </a:lnTo>
                  <a:lnTo>
                    <a:pt x="31724" y="18427"/>
                  </a:lnTo>
                  <a:lnTo>
                    <a:pt x="31502" y="17885"/>
                  </a:lnTo>
                  <a:lnTo>
                    <a:pt x="31329" y="17342"/>
                  </a:lnTo>
                  <a:lnTo>
                    <a:pt x="31156" y="16775"/>
                  </a:lnTo>
                  <a:lnTo>
                    <a:pt x="31033" y="16232"/>
                  </a:lnTo>
                  <a:lnTo>
                    <a:pt x="30860" y="15245"/>
                  </a:lnTo>
                  <a:lnTo>
                    <a:pt x="30712" y="14234"/>
                  </a:lnTo>
                  <a:lnTo>
                    <a:pt x="30466" y="12211"/>
                  </a:lnTo>
                  <a:lnTo>
                    <a:pt x="30392" y="11693"/>
                  </a:lnTo>
                  <a:lnTo>
                    <a:pt x="30244" y="11027"/>
                  </a:lnTo>
                  <a:lnTo>
                    <a:pt x="30046" y="10213"/>
                  </a:lnTo>
                  <a:lnTo>
                    <a:pt x="29750" y="9325"/>
                  </a:lnTo>
                  <a:lnTo>
                    <a:pt x="29405" y="8338"/>
                  </a:lnTo>
                  <a:lnTo>
                    <a:pt x="29183" y="7845"/>
                  </a:lnTo>
                  <a:lnTo>
                    <a:pt x="28961" y="7327"/>
                  </a:lnTo>
                  <a:lnTo>
                    <a:pt x="28689" y="6809"/>
                  </a:lnTo>
                  <a:lnTo>
                    <a:pt x="28418" y="6266"/>
                  </a:lnTo>
                  <a:lnTo>
                    <a:pt x="28122" y="5748"/>
                  </a:lnTo>
                  <a:lnTo>
                    <a:pt x="27777" y="5230"/>
                  </a:lnTo>
                  <a:lnTo>
                    <a:pt x="27431" y="4712"/>
                  </a:lnTo>
                  <a:lnTo>
                    <a:pt x="27061" y="4219"/>
                  </a:lnTo>
                  <a:lnTo>
                    <a:pt x="26642" y="3726"/>
                  </a:lnTo>
                  <a:lnTo>
                    <a:pt x="26223" y="3257"/>
                  </a:lnTo>
                  <a:lnTo>
                    <a:pt x="25754" y="2788"/>
                  </a:lnTo>
                  <a:lnTo>
                    <a:pt x="25261" y="2369"/>
                  </a:lnTo>
                  <a:lnTo>
                    <a:pt x="24743" y="1950"/>
                  </a:lnTo>
                  <a:lnTo>
                    <a:pt x="24200" y="1580"/>
                  </a:lnTo>
                  <a:lnTo>
                    <a:pt x="23608" y="1234"/>
                  </a:lnTo>
                  <a:lnTo>
                    <a:pt x="22991" y="914"/>
                  </a:lnTo>
                  <a:lnTo>
                    <a:pt x="22350" y="642"/>
                  </a:lnTo>
                  <a:lnTo>
                    <a:pt x="21659" y="420"/>
                  </a:lnTo>
                  <a:lnTo>
                    <a:pt x="20944" y="247"/>
                  </a:lnTo>
                  <a:lnTo>
                    <a:pt x="20204" y="99"/>
                  </a:lnTo>
                  <a:lnTo>
                    <a:pt x="19414" y="25"/>
                  </a:lnTo>
                  <a:lnTo>
                    <a:pt x="18600" y="1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247;p30">
              <a:extLst>
                <a:ext uri="{FF2B5EF4-FFF2-40B4-BE49-F238E27FC236}">
                  <a16:creationId xmlns:a16="http://schemas.microsoft.com/office/drawing/2014/main" id="{3595B72C-C929-8FD7-FC48-EABAE29FC789}"/>
                </a:ext>
              </a:extLst>
            </p:cNvPr>
            <p:cNvSpPr/>
            <p:nvPr/>
          </p:nvSpPr>
          <p:spPr>
            <a:xfrm>
              <a:off x="3574589" y="966995"/>
              <a:ext cx="526202" cy="654280"/>
            </a:xfrm>
            <a:custGeom>
              <a:avLst/>
              <a:gdLst/>
              <a:ahLst/>
              <a:cxnLst/>
              <a:rect l="l" t="t" r="r" b="b"/>
              <a:pathLst>
                <a:path w="22498" h="27974" extrusionOk="0">
                  <a:moveTo>
                    <a:pt x="6833" y="0"/>
                  </a:moveTo>
                  <a:lnTo>
                    <a:pt x="6833" y="11791"/>
                  </a:lnTo>
                  <a:lnTo>
                    <a:pt x="5995" y="11841"/>
                  </a:lnTo>
                  <a:lnTo>
                    <a:pt x="5156" y="11939"/>
                  </a:lnTo>
                  <a:lnTo>
                    <a:pt x="4317" y="12063"/>
                  </a:lnTo>
                  <a:lnTo>
                    <a:pt x="3454" y="12211"/>
                  </a:lnTo>
                  <a:lnTo>
                    <a:pt x="2590" y="12383"/>
                  </a:lnTo>
                  <a:lnTo>
                    <a:pt x="1727" y="12581"/>
                  </a:lnTo>
                  <a:lnTo>
                    <a:pt x="864" y="12778"/>
                  </a:lnTo>
                  <a:lnTo>
                    <a:pt x="0" y="13025"/>
                  </a:lnTo>
                  <a:lnTo>
                    <a:pt x="716" y="14825"/>
                  </a:lnTo>
                  <a:lnTo>
                    <a:pt x="1406" y="16527"/>
                  </a:lnTo>
                  <a:lnTo>
                    <a:pt x="2122" y="18081"/>
                  </a:lnTo>
                  <a:lnTo>
                    <a:pt x="2812" y="19561"/>
                  </a:lnTo>
                  <a:lnTo>
                    <a:pt x="3528" y="20894"/>
                  </a:lnTo>
                  <a:lnTo>
                    <a:pt x="4218" y="22127"/>
                  </a:lnTo>
                  <a:lnTo>
                    <a:pt x="4564" y="22694"/>
                  </a:lnTo>
                  <a:lnTo>
                    <a:pt x="4934" y="23237"/>
                  </a:lnTo>
                  <a:lnTo>
                    <a:pt x="5279" y="23730"/>
                  </a:lnTo>
                  <a:lnTo>
                    <a:pt x="5625" y="24224"/>
                  </a:lnTo>
                  <a:lnTo>
                    <a:pt x="5970" y="24668"/>
                  </a:lnTo>
                  <a:lnTo>
                    <a:pt x="6340" y="25112"/>
                  </a:lnTo>
                  <a:lnTo>
                    <a:pt x="6685" y="25506"/>
                  </a:lnTo>
                  <a:lnTo>
                    <a:pt x="7031" y="25852"/>
                  </a:lnTo>
                  <a:lnTo>
                    <a:pt x="7376" y="26197"/>
                  </a:lnTo>
                  <a:lnTo>
                    <a:pt x="7746" y="26493"/>
                  </a:lnTo>
                  <a:lnTo>
                    <a:pt x="8091" y="26789"/>
                  </a:lnTo>
                  <a:lnTo>
                    <a:pt x="8437" y="27036"/>
                  </a:lnTo>
                  <a:lnTo>
                    <a:pt x="8782" y="27258"/>
                  </a:lnTo>
                  <a:lnTo>
                    <a:pt x="9152" y="27430"/>
                  </a:lnTo>
                  <a:lnTo>
                    <a:pt x="9497" y="27603"/>
                  </a:lnTo>
                  <a:lnTo>
                    <a:pt x="9843" y="27726"/>
                  </a:lnTo>
                  <a:lnTo>
                    <a:pt x="10188" y="27825"/>
                  </a:lnTo>
                  <a:lnTo>
                    <a:pt x="10558" y="27899"/>
                  </a:lnTo>
                  <a:lnTo>
                    <a:pt x="10903" y="27948"/>
                  </a:lnTo>
                  <a:lnTo>
                    <a:pt x="11249" y="27973"/>
                  </a:lnTo>
                  <a:lnTo>
                    <a:pt x="11619" y="27948"/>
                  </a:lnTo>
                  <a:lnTo>
                    <a:pt x="11964" y="27899"/>
                  </a:lnTo>
                  <a:lnTo>
                    <a:pt x="12309" y="27850"/>
                  </a:lnTo>
                  <a:lnTo>
                    <a:pt x="12655" y="27726"/>
                  </a:lnTo>
                  <a:lnTo>
                    <a:pt x="13025" y="27603"/>
                  </a:lnTo>
                  <a:lnTo>
                    <a:pt x="13370" y="27455"/>
                  </a:lnTo>
                  <a:lnTo>
                    <a:pt x="13716" y="27258"/>
                  </a:lnTo>
                  <a:lnTo>
                    <a:pt x="14061" y="27036"/>
                  </a:lnTo>
                  <a:lnTo>
                    <a:pt x="14431" y="26789"/>
                  </a:lnTo>
                  <a:lnTo>
                    <a:pt x="14776" y="26518"/>
                  </a:lnTo>
                  <a:lnTo>
                    <a:pt x="15122" y="26197"/>
                  </a:lnTo>
                  <a:lnTo>
                    <a:pt x="15467" y="25876"/>
                  </a:lnTo>
                  <a:lnTo>
                    <a:pt x="15837" y="25506"/>
                  </a:lnTo>
                  <a:lnTo>
                    <a:pt x="16182" y="25112"/>
                  </a:lnTo>
                  <a:lnTo>
                    <a:pt x="16528" y="24692"/>
                  </a:lnTo>
                  <a:lnTo>
                    <a:pt x="16873" y="24248"/>
                  </a:lnTo>
                  <a:lnTo>
                    <a:pt x="17243" y="23755"/>
                  </a:lnTo>
                  <a:lnTo>
                    <a:pt x="17588" y="23262"/>
                  </a:lnTo>
                  <a:lnTo>
                    <a:pt x="17934" y="22719"/>
                  </a:lnTo>
                  <a:lnTo>
                    <a:pt x="18279" y="22152"/>
                  </a:lnTo>
                  <a:lnTo>
                    <a:pt x="18994" y="20918"/>
                  </a:lnTo>
                  <a:lnTo>
                    <a:pt x="19685" y="19586"/>
                  </a:lnTo>
                  <a:lnTo>
                    <a:pt x="20400" y="18131"/>
                  </a:lnTo>
                  <a:lnTo>
                    <a:pt x="21091" y="16552"/>
                  </a:lnTo>
                  <a:lnTo>
                    <a:pt x="21806" y="14850"/>
                  </a:lnTo>
                  <a:lnTo>
                    <a:pt x="22497" y="13049"/>
                  </a:lnTo>
                  <a:lnTo>
                    <a:pt x="20869" y="12704"/>
                  </a:lnTo>
                  <a:lnTo>
                    <a:pt x="19142" y="12359"/>
                  </a:lnTo>
                  <a:lnTo>
                    <a:pt x="17366" y="12063"/>
                  </a:lnTo>
                  <a:lnTo>
                    <a:pt x="16429" y="11915"/>
                  </a:lnTo>
                  <a:lnTo>
                    <a:pt x="15467" y="11791"/>
                  </a:lnTo>
                  <a:lnTo>
                    <a:pt x="15467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248;p30">
              <a:extLst>
                <a:ext uri="{FF2B5EF4-FFF2-40B4-BE49-F238E27FC236}">
                  <a16:creationId xmlns:a16="http://schemas.microsoft.com/office/drawing/2014/main" id="{113B4E2D-B43F-3431-0050-550EEB6A90DF}"/>
                </a:ext>
              </a:extLst>
            </p:cNvPr>
            <p:cNvSpPr/>
            <p:nvPr/>
          </p:nvSpPr>
          <p:spPr>
            <a:xfrm>
              <a:off x="3923657" y="4064753"/>
              <a:ext cx="359464" cy="297132"/>
            </a:xfrm>
            <a:custGeom>
              <a:avLst/>
              <a:gdLst/>
              <a:ahLst/>
              <a:cxnLst/>
              <a:rect l="l" t="t" r="r" b="b"/>
              <a:pathLst>
                <a:path w="15369" h="12704" extrusionOk="0">
                  <a:moveTo>
                    <a:pt x="7129" y="0"/>
                  </a:moveTo>
                  <a:lnTo>
                    <a:pt x="1184" y="864"/>
                  </a:lnTo>
                  <a:lnTo>
                    <a:pt x="913" y="2344"/>
                  </a:lnTo>
                  <a:lnTo>
                    <a:pt x="642" y="3725"/>
                  </a:lnTo>
                  <a:lnTo>
                    <a:pt x="420" y="5106"/>
                  </a:lnTo>
                  <a:lnTo>
                    <a:pt x="247" y="6463"/>
                  </a:lnTo>
                  <a:lnTo>
                    <a:pt x="99" y="7894"/>
                  </a:lnTo>
                  <a:lnTo>
                    <a:pt x="50" y="8609"/>
                  </a:lnTo>
                  <a:lnTo>
                    <a:pt x="25" y="9374"/>
                  </a:lnTo>
                  <a:lnTo>
                    <a:pt x="0" y="10163"/>
                  </a:lnTo>
                  <a:lnTo>
                    <a:pt x="0" y="10977"/>
                  </a:lnTo>
                  <a:lnTo>
                    <a:pt x="0" y="11816"/>
                  </a:lnTo>
                  <a:lnTo>
                    <a:pt x="25" y="12704"/>
                  </a:lnTo>
                  <a:lnTo>
                    <a:pt x="15368" y="12704"/>
                  </a:lnTo>
                  <a:lnTo>
                    <a:pt x="15368" y="12285"/>
                  </a:lnTo>
                  <a:lnTo>
                    <a:pt x="15319" y="11791"/>
                  </a:lnTo>
                  <a:lnTo>
                    <a:pt x="15245" y="11199"/>
                  </a:lnTo>
                  <a:lnTo>
                    <a:pt x="15146" y="10509"/>
                  </a:lnTo>
                  <a:lnTo>
                    <a:pt x="14973" y="9793"/>
                  </a:lnTo>
                  <a:lnTo>
                    <a:pt x="14875" y="9423"/>
                  </a:lnTo>
                  <a:lnTo>
                    <a:pt x="14751" y="9078"/>
                  </a:lnTo>
                  <a:lnTo>
                    <a:pt x="14603" y="8733"/>
                  </a:lnTo>
                  <a:lnTo>
                    <a:pt x="14431" y="8387"/>
                  </a:lnTo>
                  <a:lnTo>
                    <a:pt x="14332" y="8239"/>
                  </a:lnTo>
                  <a:lnTo>
                    <a:pt x="14209" y="8067"/>
                  </a:lnTo>
                  <a:lnTo>
                    <a:pt x="13888" y="7696"/>
                  </a:lnTo>
                  <a:lnTo>
                    <a:pt x="13469" y="7326"/>
                  </a:lnTo>
                  <a:lnTo>
                    <a:pt x="13000" y="6907"/>
                  </a:lnTo>
                  <a:lnTo>
                    <a:pt x="11915" y="6019"/>
                  </a:lnTo>
                  <a:lnTo>
                    <a:pt x="11298" y="5526"/>
                  </a:lnTo>
                  <a:lnTo>
                    <a:pt x="10706" y="5008"/>
                  </a:lnTo>
                  <a:lnTo>
                    <a:pt x="10089" y="4465"/>
                  </a:lnTo>
                  <a:lnTo>
                    <a:pt x="9522" y="3898"/>
                  </a:lnTo>
                  <a:lnTo>
                    <a:pt x="8955" y="3306"/>
                  </a:lnTo>
                  <a:lnTo>
                    <a:pt x="8437" y="2689"/>
                  </a:lnTo>
                  <a:lnTo>
                    <a:pt x="8215" y="2368"/>
                  </a:lnTo>
                  <a:lnTo>
                    <a:pt x="7993" y="2048"/>
                  </a:lnTo>
                  <a:lnTo>
                    <a:pt x="7795" y="1727"/>
                  </a:lnTo>
                  <a:lnTo>
                    <a:pt x="7623" y="1382"/>
                  </a:lnTo>
                  <a:lnTo>
                    <a:pt x="7450" y="1061"/>
                  </a:lnTo>
                  <a:lnTo>
                    <a:pt x="7327" y="716"/>
                  </a:lnTo>
                  <a:lnTo>
                    <a:pt x="7228" y="346"/>
                  </a:lnTo>
                  <a:lnTo>
                    <a:pt x="71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249;p30">
              <a:extLst>
                <a:ext uri="{FF2B5EF4-FFF2-40B4-BE49-F238E27FC236}">
                  <a16:creationId xmlns:a16="http://schemas.microsoft.com/office/drawing/2014/main" id="{26B0B5F0-A53F-B9BB-209E-B52F0A75B35C}"/>
                </a:ext>
              </a:extLst>
            </p:cNvPr>
            <p:cNvSpPr/>
            <p:nvPr/>
          </p:nvSpPr>
          <p:spPr>
            <a:xfrm>
              <a:off x="3923657" y="4313996"/>
              <a:ext cx="355417" cy="8093"/>
            </a:xfrm>
            <a:custGeom>
              <a:avLst/>
              <a:gdLst/>
              <a:ahLst/>
              <a:cxnLst/>
              <a:rect l="l" t="t" r="r" b="b"/>
              <a:pathLst>
                <a:path w="15196" h="346" extrusionOk="0">
                  <a:moveTo>
                    <a:pt x="0" y="1"/>
                  </a:moveTo>
                  <a:lnTo>
                    <a:pt x="0" y="346"/>
                  </a:lnTo>
                  <a:lnTo>
                    <a:pt x="15195" y="346"/>
                  </a:lnTo>
                  <a:lnTo>
                    <a:pt x="1519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250;p30">
              <a:extLst>
                <a:ext uri="{FF2B5EF4-FFF2-40B4-BE49-F238E27FC236}">
                  <a16:creationId xmlns:a16="http://schemas.microsoft.com/office/drawing/2014/main" id="{A3ACA291-4E2A-5BCE-6006-664EE12AFDE3}"/>
                </a:ext>
              </a:extLst>
            </p:cNvPr>
            <p:cNvSpPr/>
            <p:nvPr/>
          </p:nvSpPr>
          <p:spPr>
            <a:xfrm>
              <a:off x="3108968" y="1268748"/>
              <a:ext cx="574665" cy="889081"/>
            </a:xfrm>
            <a:custGeom>
              <a:avLst/>
              <a:gdLst/>
              <a:ahLst/>
              <a:cxnLst/>
              <a:rect l="l" t="t" r="r" b="b"/>
              <a:pathLst>
                <a:path w="24570" h="38013" extrusionOk="0">
                  <a:moveTo>
                    <a:pt x="17194" y="0"/>
                  </a:moveTo>
                  <a:lnTo>
                    <a:pt x="16824" y="25"/>
                  </a:lnTo>
                  <a:lnTo>
                    <a:pt x="16478" y="74"/>
                  </a:lnTo>
                  <a:lnTo>
                    <a:pt x="16108" y="124"/>
                  </a:lnTo>
                  <a:lnTo>
                    <a:pt x="15763" y="198"/>
                  </a:lnTo>
                  <a:lnTo>
                    <a:pt x="15393" y="296"/>
                  </a:lnTo>
                  <a:lnTo>
                    <a:pt x="15023" y="395"/>
                  </a:lnTo>
                  <a:lnTo>
                    <a:pt x="14653" y="543"/>
                  </a:lnTo>
                  <a:lnTo>
                    <a:pt x="14283" y="716"/>
                  </a:lnTo>
                  <a:lnTo>
                    <a:pt x="13938" y="888"/>
                  </a:lnTo>
                  <a:lnTo>
                    <a:pt x="13568" y="1110"/>
                  </a:lnTo>
                  <a:lnTo>
                    <a:pt x="13198" y="1357"/>
                  </a:lnTo>
                  <a:lnTo>
                    <a:pt x="12852" y="1604"/>
                  </a:lnTo>
                  <a:lnTo>
                    <a:pt x="12482" y="1900"/>
                  </a:lnTo>
                  <a:lnTo>
                    <a:pt x="12137" y="2220"/>
                  </a:lnTo>
                  <a:lnTo>
                    <a:pt x="11792" y="2566"/>
                  </a:lnTo>
                  <a:lnTo>
                    <a:pt x="11446" y="2960"/>
                  </a:lnTo>
                  <a:lnTo>
                    <a:pt x="11101" y="3355"/>
                  </a:lnTo>
                  <a:lnTo>
                    <a:pt x="10780" y="3799"/>
                  </a:lnTo>
                  <a:lnTo>
                    <a:pt x="10460" y="4268"/>
                  </a:lnTo>
                  <a:lnTo>
                    <a:pt x="10139" y="4761"/>
                  </a:lnTo>
                  <a:lnTo>
                    <a:pt x="9596" y="5748"/>
                  </a:lnTo>
                  <a:lnTo>
                    <a:pt x="9054" y="6759"/>
                  </a:lnTo>
                  <a:lnTo>
                    <a:pt x="8536" y="7771"/>
                  </a:lnTo>
                  <a:lnTo>
                    <a:pt x="8042" y="8807"/>
                  </a:lnTo>
                  <a:lnTo>
                    <a:pt x="7549" y="9867"/>
                  </a:lnTo>
                  <a:lnTo>
                    <a:pt x="7055" y="10928"/>
                  </a:lnTo>
                  <a:lnTo>
                    <a:pt x="6143" y="13074"/>
                  </a:lnTo>
                  <a:lnTo>
                    <a:pt x="5279" y="15220"/>
                  </a:lnTo>
                  <a:lnTo>
                    <a:pt x="4465" y="17317"/>
                  </a:lnTo>
                  <a:lnTo>
                    <a:pt x="3725" y="19364"/>
                  </a:lnTo>
                  <a:lnTo>
                    <a:pt x="3035" y="21313"/>
                  </a:lnTo>
                  <a:lnTo>
                    <a:pt x="2443" y="23138"/>
                  </a:lnTo>
                  <a:lnTo>
                    <a:pt x="1900" y="24816"/>
                  </a:lnTo>
                  <a:lnTo>
                    <a:pt x="1431" y="26321"/>
                  </a:lnTo>
                  <a:lnTo>
                    <a:pt x="1037" y="27603"/>
                  </a:lnTo>
                  <a:lnTo>
                    <a:pt x="519" y="29453"/>
                  </a:lnTo>
                  <a:lnTo>
                    <a:pt x="346" y="30119"/>
                  </a:lnTo>
                  <a:lnTo>
                    <a:pt x="149" y="30859"/>
                  </a:lnTo>
                  <a:lnTo>
                    <a:pt x="50" y="31550"/>
                  </a:lnTo>
                  <a:lnTo>
                    <a:pt x="1" y="32241"/>
                  </a:lnTo>
                  <a:lnTo>
                    <a:pt x="1" y="32857"/>
                  </a:lnTo>
                  <a:lnTo>
                    <a:pt x="50" y="33474"/>
                  </a:lnTo>
                  <a:lnTo>
                    <a:pt x="173" y="34041"/>
                  </a:lnTo>
                  <a:lnTo>
                    <a:pt x="321" y="34584"/>
                  </a:lnTo>
                  <a:lnTo>
                    <a:pt x="543" y="35077"/>
                  </a:lnTo>
                  <a:lnTo>
                    <a:pt x="790" y="35522"/>
                  </a:lnTo>
                  <a:lnTo>
                    <a:pt x="1086" y="35966"/>
                  </a:lnTo>
                  <a:lnTo>
                    <a:pt x="1407" y="36336"/>
                  </a:lnTo>
                  <a:lnTo>
                    <a:pt x="1777" y="36706"/>
                  </a:lnTo>
                  <a:lnTo>
                    <a:pt x="2171" y="37002"/>
                  </a:lnTo>
                  <a:lnTo>
                    <a:pt x="2591" y="37273"/>
                  </a:lnTo>
                  <a:lnTo>
                    <a:pt x="3035" y="37495"/>
                  </a:lnTo>
                  <a:lnTo>
                    <a:pt x="3503" y="37692"/>
                  </a:lnTo>
                  <a:lnTo>
                    <a:pt x="3997" y="37840"/>
                  </a:lnTo>
                  <a:lnTo>
                    <a:pt x="4490" y="37939"/>
                  </a:lnTo>
                  <a:lnTo>
                    <a:pt x="5008" y="37988"/>
                  </a:lnTo>
                  <a:lnTo>
                    <a:pt x="5551" y="38013"/>
                  </a:lnTo>
                  <a:lnTo>
                    <a:pt x="6069" y="37988"/>
                  </a:lnTo>
                  <a:lnTo>
                    <a:pt x="6611" y="37914"/>
                  </a:lnTo>
                  <a:lnTo>
                    <a:pt x="7154" y="37791"/>
                  </a:lnTo>
                  <a:lnTo>
                    <a:pt x="7672" y="37618"/>
                  </a:lnTo>
                  <a:lnTo>
                    <a:pt x="8215" y="37396"/>
                  </a:lnTo>
                  <a:lnTo>
                    <a:pt x="8733" y="37125"/>
                  </a:lnTo>
                  <a:lnTo>
                    <a:pt x="9226" y="36804"/>
                  </a:lnTo>
                  <a:lnTo>
                    <a:pt x="9720" y="36459"/>
                  </a:lnTo>
                  <a:lnTo>
                    <a:pt x="10188" y="36040"/>
                  </a:lnTo>
                  <a:lnTo>
                    <a:pt x="10632" y="35571"/>
                  </a:lnTo>
                  <a:lnTo>
                    <a:pt x="11052" y="35053"/>
                  </a:lnTo>
                  <a:lnTo>
                    <a:pt x="11471" y="34485"/>
                  </a:lnTo>
                  <a:lnTo>
                    <a:pt x="13198" y="31180"/>
                  </a:lnTo>
                  <a:lnTo>
                    <a:pt x="17120" y="23755"/>
                  </a:lnTo>
                  <a:lnTo>
                    <a:pt x="19266" y="19611"/>
                  </a:lnTo>
                  <a:lnTo>
                    <a:pt x="21215" y="15812"/>
                  </a:lnTo>
                  <a:lnTo>
                    <a:pt x="22744" y="12778"/>
                  </a:lnTo>
                  <a:lnTo>
                    <a:pt x="23237" y="11717"/>
                  </a:lnTo>
                  <a:lnTo>
                    <a:pt x="23558" y="11002"/>
                  </a:lnTo>
                  <a:lnTo>
                    <a:pt x="23829" y="10311"/>
                  </a:lnTo>
                  <a:lnTo>
                    <a:pt x="24076" y="9621"/>
                  </a:lnTo>
                  <a:lnTo>
                    <a:pt x="24273" y="8930"/>
                  </a:lnTo>
                  <a:lnTo>
                    <a:pt x="24421" y="8264"/>
                  </a:lnTo>
                  <a:lnTo>
                    <a:pt x="24520" y="7573"/>
                  </a:lnTo>
                  <a:lnTo>
                    <a:pt x="24569" y="6907"/>
                  </a:lnTo>
                  <a:lnTo>
                    <a:pt x="24569" y="6562"/>
                  </a:lnTo>
                  <a:lnTo>
                    <a:pt x="24545" y="6241"/>
                  </a:lnTo>
                  <a:lnTo>
                    <a:pt x="24520" y="5896"/>
                  </a:lnTo>
                  <a:lnTo>
                    <a:pt x="24471" y="5575"/>
                  </a:lnTo>
                  <a:lnTo>
                    <a:pt x="24421" y="5254"/>
                  </a:lnTo>
                  <a:lnTo>
                    <a:pt x="24323" y="4934"/>
                  </a:lnTo>
                  <a:lnTo>
                    <a:pt x="24224" y="4613"/>
                  </a:lnTo>
                  <a:lnTo>
                    <a:pt x="24101" y="4317"/>
                  </a:lnTo>
                  <a:lnTo>
                    <a:pt x="23977" y="3996"/>
                  </a:lnTo>
                  <a:lnTo>
                    <a:pt x="23805" y="3700"/>
                  </a:lnTo>
                  <a:lnTo>
                    <a:pt x="23632" y="3404"/>
                  </a:lnTo>
                  <a:lnTo>
                    <a:pt x="23435" y="3108"/>
                  </a:lnTo>
                  <a:lnTo>
                    <a:pt x="23213" y="2837"/>
                  </a:lnTo>
                  <a:lnTo>
                    <a:pt x="22966" y="2541"/>
                  </a:lnTo>
                  <a:lnTo>
                    <a:pt x="22695" y="2270"/>
                  </a:lnTo>
                  <a:lnTo>
                    <a:pt x="22399" y="1998"/>
                  </a:lnTo>
                  <a:lnTo>
                    <a:pt x="22103" y="1727"/>
                  </a:lnTo>
                  <a:lnTo>
                    <a:pt x="21757" y="1480"/>
                  </a:lnTo>
                  <a:lnTo>
                    <a:pt x="21412" y="1234"/>
                  </a:lnTo>
                  <a:lnTo>
                    <a:pt x="21017" y="987"/>
                  </a:lnTo>
                  <a:lnTo>
                    <a:pt x="20450" y="716"/>
                  </a:lnTo>
                  <a:lnTo>
                    <a:pt x="19858" y="469"/>
                  </a:lnTo>
                  <a:lnTo>
                    <a:pt x="19217" y="272"/>
                  </a:lnTo>
                  <a:lnTo>
                    <a:pt x="18896" y="173"/>
                  </a:lnTo>
                  <a:lnTo>
                    <a:pt x="18575" y="124"/>
                  </a:lnTo>
                  <a:lnTo>
                    <a:pt x="18230" y="74"/>
                  </a:lnTo>
                  <a:lnTo>
                    <a:pt x="17885" y="25"/>
                  </a:lnTo>
                  <a:lnTo>
                    <a:pt x="17539" y="0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251;p30">
              <a:extLst>
                <a:ext uri="{FF2B5EF4-FFF2-40B4-BE49-F238E27FC236}">
                  <a16:creationId xmlns:a16="http://schemas.microsoft.com/office/drawing/2014/main" id="{1B646FED-F703-6016-85F2-B18CBE9A6A2C}"/>
                </a:ext>
              </a:extLst>
            </p:cNvPr>
            <p:cNvSpPr/>
            <p:nvPr/>
          </p:nvSpPr>
          <p:spPr>
            <a:xfrm>
              <a:off x="3981920" y="1267578"/>
              <a:ext cx="507749" cy="915650"/>
            </a:xfrm>
            <a:custGeom>
              <a:avLst/>
              <a:gdLst/>
              <a:ahLst/>
              <a:cxnLst/>
              <a:rect l="l" t="t" r="r" b="b"/>
              <a:pathLst>
                <a:path w="21709" h="39149" extrusionOk="0">
                  <a:moveTo>
                    <a:pt x="7080" y="1"/>
                  </a:moveTo>
                  <a:lnTo>
                    <a:pt x="6760" y="26"/>
                  </a:lnTo>
                  <a:lnTo>
                    <a:pt x="6414" y="50"/>
                  </a:lnTo>
                  <a:lnTo>
                    <a:pt x="6069" y="75"/>
                  </a:lnTo>
                  <a:lnTo>
                    <a:pt x="5428" y="223"/>
                  </a:lnTo>
                  <a:lnTo>
                    <a:pt x="4811" y="396"/>
                  </a:lnTo>
                  <a:lnTo>
                    <a:pt x="4219" y="618"/>
                  </a:lnTo>
                  <a:lnTo>
                    <a:pt x="3824" y="815"/>
                  </a:lnTo>
                  <a:lnTo>
                    <a:pt x="3429" y="1012"/>
                  </a:lnTo>
                  <a:lnTo>
                    <a:pt x="3059" y="1234"/>
                  </a:lnTo>
                  <a:lnTo>
                    <a:pt x="2739" y="1456"/>
                  </a:lnTo>
                  <a:lnTo>
                    <a:pt x="2418" y="1703"/>
                  </a:lnTo>
                  <a:lnTo>
                    <a:pt x="2122" y="1950"/>
                  </a:lnTo>
                  <a:lnTo>
                    <a:pt x="1851" y="2196"/>
                  </a:lnTo>
                  <a:lnTo>
                    <a:pt x="1579" y="2468"/>
                  </a:lnTo>
                  <a:lnTo>
                    <a:pt x="1357" y="2739"/>
                  </a:lnTo>
                  <a:lnTo>
                    <a:pt x="1160" y="3010"/>
                  </a:lnTo>
                  <a:lnTo>
                    <a:pt x="963" y="3282"/>
                  </a:lnTo>
                  <a:lnTo>
                    <a:pt x="790" y="3578"/>
                  </a:lnTo>
                  <a:lnTo>
                    <a:pt x="642" y="3874"/>
                  </a:lnTo>
                  <a:lnTo>
                    <a:pt x="494" y="4170"/>
                  </a:lnTo>
                  <a:lnTo>
                    <a:pt x="371" y="4490"/>
                  </a:lnTo>
                  <a:lnTo>
                    <a:pt x="272" y="4786"/>
                  </a:lnTo>
                  <a:lnTo>
                    <a:pt x="198" y="5107"/>
                  </a:lnTo>
                  <a:lnTo>
                    <a:pt x="124" y="5428"/>
                  </a:lnTo>
                  <a:lnTo>
                    <a:pt x="75" y="5773"/>
                  </a:lnTo>
                  <a:lnTo>
                    <a:pt x="50" y="6094"/>
                  </a:lnTo>
                  <a:lnTo>
                    <a:pt x="1" y="6760"/>
                  </a:lnTo>
                  <a:lnTo>
                    <a:pt x="25" y="7450"/>
                  </a:lnTo>
                  <a:lnTo>
                    <a:pt x="99" y="8166"/>
                  </a:lnTo>
                  <a:lnTo>
                    <a:pt x="223" y="8857"/>
                  </a:lnTo>
                  <a:lnTo>
                    <a:pt x="395" y="9572"/>
                  </a:lnTo>
                  <a:lnTo>
                    <a:pt x="593" y="10287"/>
                  </a:lnTo>
                  <a:lnTo>
                    <a:pt x="839" y="11027"/>
                  </a:lnTo>
                  <a:lnTo>
                    <a:pt x="1209" y="12137"/>
                  </a:lnTo>
                  <a:lnTo>
                    <a:pt x="2393" y="15319"/>
                  </a:lnTo>
                  <a:lnTo>
                    <a:pt x="3923" y="19316"/>
                  </a:lnTo>
                  <a:lnTo>
                    <a:pt x="5600" y="23682"/>
                  </a:lnTo>
                  <a:lnTo>
                    <a:pt x="8659" y="31501"/>
                  </a:lnTo>
                  <a:lnTo>
                    <a:pt x="10040" y="34955"/>
                  </a:lnTo>
                  <a:lnTo>
                    <a:pt x="10361" y="35572"/>
                  </a:lnTo>
                  <a:lnTo>
                    <a:pt x="10731" y="36114"/>
                  </a:lnTo>
                  <a:lnTo>
                    <a:pt x="11126" y="36632"/>
                  </a:lnTo>
                  <a:lnTo>
                    <a:pt x="11545" y="37101"/>
                  </a:lnTo>
                  <a:lnTo>
                    <a:pt x="11989" y="37520"/>
                  </a:lnTo>
                  <a:lnTo>
                    <a:pt x="12458" y="37890"/>
                  </a:lnTo>
                  <a:lnTo>
                    <a:pt x="12951" y="38211"/>
                  </a:lnTo>
                  <a:lnTo>
                    <a:pt x="13445" y="38482"/>
                  </a:lnTo>
                  <a:lnTo>
                    <a:pt x="13963" y="38704"/>
                  </a:lnTo>
                  <a:lnTo>
                    <a:pt x="14481" y="38902"/>
                  </a:lnTo>
                  <a:lnTo>
                    <a:pt x="14999" y="39025"/>
                  </a:lnTo>
                  <a:lnTo>
                    <a:pt x="15517" y="39124"/>
                  </a:lnTo>
                  <a:lnTo>
                    <a:pt x="16059" y="39148"/>
                  </a:lnTo>
                  <a:lnTo>
                    <a:pt x="16577" y="39148"/>
                  </a:lnTo>
                  <a:lnTo>
                    <a:pt x="17071" y="39099"/>
                  </a:lnTo>
                  <a:lnTo>
                    <a:pt x="17589" y="39025"/>
                  </a:lnTo>
                  <a:lnTo>
                    <a:pt x="18082" y="38877"/>
                  </a:lnTo>
                  <a:lnTo>
                    <a:pt x="18551" y="38704"/>
                  </a:lnTo>
                  <a:lnTo>
                    <a:pt x="18995" y="38482"/>
                  </a:lnTo>
                  <a:lnTo>
                    <a:pt x="19414" y="38211"/>
                  </a:lnTo>
                  <a:lnTo>
                    <a:pt x="19809" y="37915"/>
                  </a:lnTo>
                  <a:lnTo>
                    <a:pt x="20179" y="37570"/>
                  </a:lnTo>
                  <a:lnTo>
                    <a:pt x="20524" y="37175"/>
                  </a:lnTo>
                  <a:lnTo>
                    <a:pt x="20820" y="36756"/>
                  </a:lnTo>
                  <a:lnTo>
                    <a:pt x="21091" y="36262"/>
                  </a:lnTo>
                  <a:lnTo>
                    <a:pt x="21314" y="35769"/>
                  </a:lnTo>
                  <a:lnTo>
                    <a:pt x="21486" y="35201"/>
                  </a:lnTo>
                  <a:lnTo>
                    <a:pt x="21610" y="34609"/>
                  </a:lnTo>
                  <a:lnTo>
                    <a:pt x="21684" y="33993"/>
                  </a:lnTo>
                  <a:lnTo>
                    <a:pt x="21708" y="33302"/>
                  </a:lnTo>
                  <a:lnTo>
                    <a:pt x="21659" y="32611"/>
                  </a:lnTo>
                  <a:lnTo>
                    <a:pt x="21560" y="31847"/>
                  </a:lnTo>
                  <a:lnTo>
                    <a:pt x="21462" y="31181"/>
                  </a:lnTo>
                  <a:lnTo>
                    <a:pt x="21141" y="29281"/>
                  </a:lnTo>
                  <a:lnTo>
                    <a:pt x="20894" y="27949"/>
                  </a:lnTo>
                  <a:lnTo>
                    <a:pt x="20598" y="26395"/>
                  </a:lnTo>
                  <a:lnTo>
                    <a:pt x="20253" y="24668"/>
                  </a:lnTo>
                  <a:lnTo>
                    <a:pt x="19858" y="22794"/>
                  </a:lnTo>
                  <a:lnTo>
                    <a:pt x="19389" y="20771"/>
                  </a:lnTo>
                  <a:lnTo>
                    <a:pt x="18871" y="18674"/>
                  </a:lnTo>
                  <a:lnTo>
                    <a:pt x="18304" y="16479"/>
                  </a:lnTo>
                  <a:lnTo>
                    <a:pt x="17687" y="14259"/>
                  </a:lnTo>
                  <a:lnTo>
                    <a:pt x="16997" y="12039"/>
                  </a:lnTo>
                  <a:lnTo>
                    <a:pt x="16651" y="10929"/>
                  </a:lnTo>
                  <a:lnTo>
                    <a:pt x="16257" y="9819"/>
                  </a:lnTo>
                  <a:lnTo>
                    <a:pt x="15887" y="8733"/>
                  </a:lnTo>
                  <a:lnTo>
                    <a:pt x="15467" y="7648"/>
                  </a:lnTo>
                  <a:lnTo>
                    <a:pt x="15048" y="6612"/>
                  </a:lnTo>
                  <a:lnTo>
                    <a:pt x="14629" y="5576"/>
                  </a:lnTo>
                  <a:lnTo>
                    <a:pt x="14357" y="5033"/>
                  </a:lnTo>
                  <a:lnTo>
                    <a:pt x="14086" y="4540"/>
                  </a:lnTo>
                  <a:lnTo>
                    <a:pt x="13815" y="4046"/>
                  </a:lnTo>
                  <a:lnTo>
                    <a:pt x="13519" y="3627"/>
                  </a:lnTo>
                  <a:lnTo>
                    <a:pt x="13223" y="3208"/>
                  </a:lnTo>
                  <a:lnTo>
                    <a:pt x="12902" y="2813"/>
                  </a:lnTo>
                  <a:lnTo>
                    <a:pt x="12606" y="2468"/>
                  </a:lnTo>
                  <a:lnTo>
                    <a:pt x="12285" y="2122"/>
                  </a:lnTo>
                  <a:lnTo>
                    <a:pt x="11940" y="1826"/>
                  </a:lnTo>
                  <a:lnTo>
                    <a:pt x="11619" y="1555"/>
                  </a:lnTo>
                  <a:lnTo>
                    <a:pt x="11274" y="1308"/>
                  </a:lnTo>
                  <a:lnTo>
                    <a:pt x="10928" y="1086"/>
                  </a:lnTo>
                  <a:lnTo>
                    <a:pt x="10583" y="864"/>
                  </a:lnTo>
                  <a:lnTo>
                    <a:pt x="10238" y="692"/>
                  </a:lnTo>
                  <a:lnTo>
                    <a:pt x="9892" y="544"/>
                  </a:lnTo>
                  <a:lnTo>
                    <a:pt x="9547" y="396"/>
                  </a:lnTo>
                  <a:lnTo>
                    <a:pt x="9177" y="297"/>
                  </a:lnTo>
                  <a:lnTo>
                    <a:pt x="8832" y="198"/>
                  </a:lnTo>
                  <a:lnTo>
                    <a:pt x="8486" y="124"/>
                  </a:lnTo>
                  <a:lnTo>
                    <a:pt x="8141" y="75"/>
                  </a:lnTo>
                  <a:lnTo>
                    <a:pt x="7771" y="26"/>
                  </a:lnTo>
                  <a:lnTo>
                    <a:pt x="74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52;p30">
              <a:extLst>
                <a:ext uri="{FF2B5EF4-FFF2-40B4-BE49-F238E27FC236}">
                  <a16:creationId xmlns:a16="http://schemas.microsoft.com/office/drawing/2014/main" id="{30A7D00B-5AF6-1FAD-C476-86D04198C8A6}"/>
                </a:ext>
              </a:extLst>
            </p:cNvPr>
            <p:cNvSpPr/>
            <p:nvPr/>
          </p:nvSpPr>
          <p:spPr>
            <a:xfrm>
              <a:off x="3429759" y="4064753"/>
              <a:ext cx="359464" cy="297132"/>
            </a:xfrm>
            <a:custGeom>
              <a:avLst/>
              <a:gdLst/>
              <a:ahLst/>
              <a:cxnLst/>
              <a:rect l="l" t="t" r="r" b="b"/>
              <a:pathLst>
                <a:path w="15369" h="12704" extrusionOk="0">
                  <a:moveTo>
                    <a:pt x="8536" y="0"/>
                  </a:moveTo>
                  <a:lnTo>
                    <a:pt x="8462" y="346"/>
                  </a:lnTo>
                  <a:lnTo>
                    <a:pt x="8338" y="716"/>
                  </a:lnTo>
                  <a:lnTo>
                    <a:pt x="8215" y="1061"/>
                  </a:lnTo>
                  <a:lnTo>
                    <a:pt x="8042" y="1382"/>
                  </a:lnTo>
                  <a:lnTo>
                    <a:pt x="7870" y="1727"/>
                  </a:lnTo>
                  <a:lnTo>
                    <a:pt x="7648" y="2048"/>
                  </a:lnTo>
                  <a:lnTo>
                    <a:pt x="7426" y="2368"/>
                  </a:lnTo>
                  <a:lnTo>
                    <a:pt x="7179" y="2689"/>
                  </a:lnTo>
                  <a:lnTo>
                    <a:pt x="6932" y="3010"/>
                  </a:lnTo>
                  <a:lnTo>
                    <a:pt x="6636" y="3306"/>
                  </a:lnTo>
                  <a:lnTo>
                    <a:pt x="6069" y="3898"/>
                  </a:lnTo>
                  <a:lnTo>
                    <a:pt x="5452" y="4465"/>
                  </a:lnTo>
                  <a:lnTo>
                    <a:pt x="4811" y="5008"/>
                  </a:lnTo>
                  <a:lnTo>
                    <a:pt x="4194" y="5526"/>
                  </a:lnTo>
                  <a:lnTo>
                    <a:pt x="3553" y="6019"/>
                  </a:lnTo>
                  <a:lnTo>
                    <a:pt x="2418" y="6907"/>
                  </a:lnTo>
                  <a:lnTo>
                    <a:pt x="1925" y="7326"/>
                  </a:lnTo>
                  <a:lnTo>
                    <a:pt x="1505" y="7696"/>
                  </a:lnTo>
                  <a:lnTo>
                    <a:pt x="1160" y="8067"/>
                  </a:lnTo>
                  <a:lnTo>
                    <a:pt x="1037" y="8239"/>
                  </a:lnTo>
                  <a:lnTo>
                    <a:pt x="938" y="8387"/>
                  </a:lnTo>
                  <a:lnTo>
                    <a:pt x="765" y="8733"/>
                  </a:lnTo>
                  <a:lnTo>
                    <a:pt x="617" y="9078"/>
                  </a:lnTo>
                  <a:lnTo>
                    <a:pt x="494" y="9423"/>
                  </a:lnTo>
                  <a:lnTo>
                    <a:pt x="395" y="9793"/>
                  </a:lnTo>
                  <a:lnTo>
                    <a:pt x="223" y="10509"/>
                  </a:lnTo>
                  <a:lnTo>
                    <a:pt x="124" y="11199"/>
                  </a:lnTo>
                  <a:lnTo>
                    <a:pt x="50" y="11791"/>
                  </a:lnTo>
                  <a:lnTo>
                    <a:pt x="1" y="12285"/>
                  </a:lnTo>
                  <a:lnTo>
                    <a:pt x="1" y="12704"/>
                  </a:lnTo>
                  <a:lnTo>
                    <a:pt x="15344" y="12704"/>
                  </a:lnTo>
                  <a:lnTo>
                    <a:pt x="15369" y="11816"/>
                  </a:lnTo>
                  <a:lnTo>
                    <a:pt x="15369" y="10977"/>
                  </a:lnTo>
                  <a:lnTo>
                    <a:pt x="15369" y="10163"/>
                  </a:lnTo>
                  <a:lnTo>
                    <a:pt x="15344" y="9374"/>
                  </a:lnTo>
                  <a:lnTo>
                    <a:pt x="15319" y="8609"/>
                  </a:lnTo>
                  <a:lnTo>
                    <a:pt x="15270" y="7894"/>
                  </a:lnTo>
                  <a:lnTo>
                    <a:pt x="15122" y="6463"/>
                  </a:lnTo>
                  <a:lnTo>
                    <a:pt x="14949" y="5106"/>
                  </a:lnTo>
                  <a:lnTo>
                    <a:pt x="14727" y="3725"/>
                  </a:lnTo>
                  <a:lnTo>
                    <a:pt x="14456" y="2344"/>
                  </a:lnTo>
                  <a:lnTo>
                    <a:pt x="14185" y="864"/>
                  </a:lnTo>
                  <a:lnTo>
                    <a:pt x="853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254;p30">
              <a:extLst>
                <a:ext uri="{FF2B5EF4-FFF2-40B4-BE49-F238E27FC236}">
                  <a16:creationId xmlns:a16="http://schemas.microsoft.com/office/drawing/2014/main" id="{0455B8A8-26C7-365B-BD7D-D44A07BF2A03}"/>
                </a:ext>
              </a:extLst>
            </p:cNvPr>
            <p:cNvSpPr/>
            <p:nvPr/>
          </p:nvSpPr>
          <p:spPr>
            <a:xfrm>
              <a:off x="3433806" y="4313996"/>
              <a:ext cx="355417" cy="8093"/>
            </a:xfrm>
            <a:custGeom>
              <a:avLst/>
              <a:gdLst/>
              <a:ahLst/>
              <a:cxnLst/>
              <a:rect l="l" t="t" r="r" b="b"/>
              <a:pathLst>
                <a:path w="15196" h="346" extrusionOk="0">
                  <a:moveTo>
                    <a:pt x="0" y="1"/>
                  </a:moveTo>
                  <a:lnTo>
                    <a:pt x="0" y="346"/>
                  </a:lnTo>
                  <a:lnTo>
                    <a:pt x="15196" y="346"/>
                  </a:lnTo>
                  <a:lnTo>
                    <a:pt x="151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255;p30">
              <a:extLst>
                <a:ext uri="{FF2B5EF4-FFF2-40B4-BE49-F238E27FC236}">
                  <a16:creationId xmlns:a16="http://schemas.microsoft.com/office/drawing/2014/main" id="{65B950E1-4F17-D6AE-3447-7765546C6D69}"/>
                </a:ext>
              </a:extLst>
            </p:cNvPr>
            <p:cNvSpPr/>
            <p:nvPr/>
          </p:nvSpPr>
          <p:spPr>
            <a:xfrm>
              <a:off x="3549771" y="1244516"/>
              <a:ext cx="489856" cy="574665"/>
            </a:xfrm>
            <a:custGeom>
              <a:avLst/>
              <a:gdLst/>
              <a:ahLst/>
              <a:cxnLst/>
              <a:rect l="l" t="t" r="r" b="b"/>
              <a:pathLst>
                <a:path w="20944" h="24570" extrusionOk="0">
                  <a:moveTo>
                    <a:pt x="6488" y="0"/>
                  </a:moveTo>
                  <a:lnTo>
                    <a:pt x="5329" y="25"/>
                  </a:lnTo>
                  <a:lnTo>
                    <a:pt x="1" y="8338"/>
                  </a:lnTo>
                  <a:lnTo>
                    <a:pt x="3207" y="17070"/>
                  </a:lnTo>
                  <a:lnTo>
                    <a:pt x="10805" y="24569"/>
                  </a:lnTo>
                  <a:lnTo>
                    <a:pt x="18551" y="19685"/>
                  </a:lnTo>
                  <a:lnTo>
                    <a:pt x="19685" y="13395"/>
                  </a:lnTo>
                  <a:lnTo>
                    <a:pt x="20943" y="568"/>
                  </a:lnTo>
                  <a:lnTo>
                    <a:pt x="17761" y="50"/>
                  </a:lnTo>
                  <a:lnTo>
                    <a:pt x="16997" y="543"/>
                  </a:lnTo>
                  <a:lnTo>
                    <a:pt x="16281" y="962"/>
                  </a:lnTo>
                  <a:lnTo>
                    <a:pt x="15911" y="1160"/>
                  </a:lnTo>
                  <a:lnTo>
                    <a:pt x="15541" y="1308"/>
                  </a:lnTo>
                  <a:lnTo>
                    <a:pt x="15171" y="1480"/>
                  </a:lnTo>
                  <a:lnTo>
                    <a:pt x="14826" y="1604"/>
                  </a:lnTo>
                  <a:lnTo>
                    <a:pt x="14456" y="1727"/>
                  </a:lnTo>
                  <a:lnTo>
                    <a:pt x="14086" y="1826"/>
                  </a:lnTo>
                  <a:lnTo>
                    <a:pt x="13740" y="1900"/>
                  </a:lnTo>
                  <a:lnTo>
                    <a:pt x="13370" y="1974"/>
                  </a:lnTo>
                  <a:lnTo>
                    <a:pt x="13025" y="2023"/>
                  </a:lnTo>
                  <a:lnTo>
                    <a:pt x="12655" y="2072"/>
                  </a:lnTo>
                  <a:lnTo>
                    <a:pt x="12310" y="2097"/>
                  </a:lnTo>
                  <a:lnTo>
                    <a:pt x="11964" y="2097"/>
                  </a:lnTo>
                  <a:lnTo>
                    <a:pt x="11619" y="2072"/>
                  </a:lnTo>
                  <a:lnTo>
                    <a:pt x="11249" y="2048"/>
                  </a:lnTo>
                  <a:lnTo>
                    <a:pt x="10904" y="1998"/>
                  </a:lnTo>
                  <a:lnTo>
                    <a:pt x="10558" y="1949"/>
                  </a:lnTo>
                  <a:lnTo>
                    <a:pt x="10213" y="1850"/>
                  </a:lnTo>
                  <a:lnTo>
                    <a:pt x="9868" y="1776"/>
                  </a:lnTo>
                  <a:lnTo>
                    <a:pt x="9522" y="1653"/>
                  </a:lnTo>
                  <a:lnTo>
                    <a:pt x="9177" y="1530"/>
                  </a:lnTo>
                  <a:lnTo>
                    <a:pt x="8511" y="1234"/>
                  </a:lnTo>
                  <a:lnTo>
                    <a:pt x="7820" y="888"/>
                  </a:lnTo>
                  <a:lnTo>
                    <a:pt x="7154" y="469"/>
                  </a:lnTo>
                  <a:lnTo>
                    <a:pt x="6488" y="0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257;p30">
              <a:extLst>
                <a:ext uri="{FF2B5EF4-FFF2-40B4-BE49-F238E27FC236}">
                  <a16:creationId xmlns:a16="http://schemas.microsoft.com/office/drawing/2014/main" id="{7AFD775F-AEFF-9061-3D5F-10B2ADDDACDF}"/>
                </a:ext>
              </a:extLst>
            </p:cNvPr>
            <p:cNvSpPr/>
            <p:nvPr/>
          </p:nvSpPr>
          <p:spPr>
            <a:xfrm>
              <a:off x="3606328" y="1193736"/>
              <a:ext cx="128100" cy="147724"/>
            </a:xfrm>
            <a:custGeom>
              <a:avLst/>
              <a:gdLst/>
              <a:ahLst/>
              <a:cxnLst/>
              <a:rect l="l" t="t" r="r" b="b"/>
              <a:pathLst>
                <a:path w="5477" h="6316" extrusionOk="0">
                  <a:moveTo>
                    <a:pt x="5476" y="0"/>
                  </a:moveTo>
                  <a:lnTo>
                    <a:pt x="4983" y="124"/>
                  </a:lnTo>
                  <a:lnTo>
                    <a:pt x="4391" y="296"/>
                  </a:lnTo>
                  <a:lnTo>
                    <a:pt x="3675" y="518"/>
                  </a:lnTo>
                  <a:lnTo>
                    <a:pt x="2837" y="814"/>
                  </a:lnTo>
                  <a:lnTo>
                    <a:pt x="1899" y="1209"/>
                  </a:lnTo>
                  <a:lnTo>
                    <a:pt x="1431" y="1431"/>
                  </a:lnTo>
                  <a:lnTo>
                    <a:pt x="937" y="1678"/>
                  </a:lnTo>
                  <a:lnTo>
                    <a:pt x="469" y="1949"/>
                  </a:lnTo>
                  <a:lnTo>
                    <a:pt x="0" y="2221"/>
                  </a:lnTo>
                  <a:lnTo>
                    <a:pt x="4490" y="6315"/>
                  </a:lnTo>
                  <a:lnTo>
                    <a:pt x="3207" y="2295"/>
                  </a:lnTo>
                  <a:lnTo>
                    <a:pt x="5476" y="2097"/>
                  </a:lnTo>
                  <a:lnTo>
                    <a:pt x="547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258;p30">
              <a:extLst>
                <a:ext uri="{FF2B5EF4-FFF2-40B4-BE49-F238E27FC236}">
                  <a16:creationId xmlns:a16="http://schemas.microsoft.com/office/drawing/2014/main" id="{64163094-4912-3427-E7E5-4D6CAFBBE8D2}"/>
                </a:ext>
              </a:extLst>
            </p:cNvPr>
            <p:cNvSpPr/>
            <p:nvPr/>
          </p:nvSpPr>
          <p:spPr>
            <a:xfrm>
              <a:off x="3936334" y="1193736"/>
              <a:ext cx="128686" cy="147724"/>
            </a:xfrm>
            <a:custGeom>
              <a:avLst/>
              <a:gdLst/>
              <a:ahLst/>
              <a:cxnLst/>
              <a:rect l="l" t="t" r="r" b="b"/>
              <a:pathLst>
                <a:path w="5502" h="6316" extrusionOk="0">
                  <a:moveTo>
                    <a:pt x="1" y="0"/>
                  </a:moveTo>
                  <a:lnTo>
                    <a:pt x="1" y="2097"/>
                  </a:lnTo>
                  <a:lnTo>
                    <a:pt x="2221" y="2418"/>
                  </a:lnTo>
                  <a:lnTo>
                    <a:pt x="1012" y="6315"/>
                  </a:lnTo>
                  <a:lnTo>
                    <a:pt x="5502" y="2221"/>
                  </a:lnTo>
                  <a:lnTo>
                    <a:pt x="4934" y="1900"/>
                  </a:lnTo>
                  <a:lnTo>
                    <a:pt x="4392" y="1604"/>
                  </a:lnTo>
                  <a:lnTo>
                    <a:pt x="3874" y="1357"/>
                  </a:lnTo>
                  <a:lnTo>
                    <a:pt x="3356" y="1110"/>
                  </a:lnTo>
                  <a:lnTo>
                    <a:pt x="2443" y="716"/>
                  </a:lnTo>
                  <a:lnTo>
                    <a:pt x="1629" y="444"/>
                  </a:lnTo>
                  <a:lnTo>
                    <a:pt x="963" y="222"/>
                  </a:lnTo>
                  <a:lnTo>
                    <a:pt x="445" y="9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259;p30">
              <a:extLst>
                <a:ext uri="{FF2B5EF4-FFF2-40B4-BE49-F238E27FC236}">
                  <a16:creationId xmlns:a16="http://schemas.microsoft.com/office/drawing/2014/main" id="{8950FCAA-F4EB-A5EA-F48B-79FDC5FA1ACC}"/>
                </a:ext>
              </a:extLst>
            </p:cNvPr>
            <p:cNvSpPr/>
            <p:nvPr/>
          </p:nvSpPr>
          <p:spPr>
            <a:xfrm>
              <a:off x="3542264" y="1242200"/>
              <a:ext cx="281578" cy="480033"/>
            </a:xfrm>
            <a:custGeom>
              <a:avLst/>
              <a:gdLst/>
              <a:ahLst/>
              <a:cxnLst/>
              <a:rect l="l" t="t" r="r" b="b"/>
              <a:pathLst>
                <a:path w="12039" h="20524" extrusionOk="0">
                  <a:moveTo>
                    <a:pt x="2665" y="1"/>
                  </a:moveTo>
                  <a:lnTo>
                    <a:pt x="2295" y="198"/>
                  </a:lnTo>
                  <a:lnTo>
                    <a:pt x="1925" y="395"/>
                  </a:lnTo>
                  <a:lnTo>
                    <a:pt x="1580" y="617"/>
                  </a:lnTo>
                  <a:lnTo>
                    <a:pt x="1259" y="839"/>
                  </a:lnTo>
                  <a:lnTo>
                    <a:pt x="963" y="1086"/>
                  </a:lnTo>
                  <a:lnTo>
                    <a:pt x="692" y="1333"/>
                  </a:lnTo>
                  <a:lnTo>
                    <a:pt x="420" y="1579"/>
                  </a:lnTo>
                  <a:lnTo>
                    <a:pt x="198" y="1826"/>
                  </a:lnTo>
                  <a:lnTo>
                    <a:pt x="1" y="2048"/>
                  </a:lnTo>
                  <a:lnTo>
                    <a:pt x="3356" y="2985"/>
                  </a:lnTo>
                  <a:lnTo>
                    <a:pt x="790" y="4367"/>
                  </a:lnTo>
                  <a:lnTo>
                    <a:pt x="864" y="4515"/>
                  </a:lnTo>
                  <a:lnTo>
                    <a:pt x="1382" y="5551"/>
                  </a:lnTo>
                  <a:lnTo>
                    <a:pt x="1925" y="6587"/>
                  </a:lnTo>
                  <a:lnTo>
                    <a:pt x="2468" y="7623"/>
                  </a:lnTo>
                  <a:lnTo>
                    <a:pt x="3060" y="8634"/>
                  </a:lnTo>
                  <a:lnTo>
                    <a:pt x="3652" y="9670"/>
                  </a:lnTo>
                  <a:lnTo>
                    <a:pt x="4293" y="10682"/>
                  </a:lnTo>
                  <a:lnTo>
                    <a:pt x="4934" y="11693"/>
                  </a:lnTo>
                  <a:lnTo>
                    <a:pt x="5600" y="12704"/>
                  </a:lnTo>
                  <a:lnTo>
                    <a:pt x="6291" y="13691"/>
                  </a:lnTo>
                  <a:lnTo>
                    <a:pt x="7007" y="14702"/>
                  </a:lnTo>
                  <a:lnTo>
                    <a:pt x="7747" y="15689"/>
                  </a:lnTo>
                  <a:lnTo>
                    <a:pt x="8511" y="16676"/>
                  </a:lnTo>
                  <a:lnTo>
                    <a:pt x="9301" y="17638"/>
                  </a:lnTo>
                  <a:lnTo>
                    <a:pt x="10090" y="18600"/>
                  </a:lnTo>
                  <a:lnTo>
                    <a:pt x="10929" y="19587"/>
                  </a:lnTo>
                  <a:lnTo>
                    <a:pt x="11767" y="20524"/>
                  </a:lnTo>
                  <a:lnTo>
                    <a:pt x="12039" y="20302"/>
                  </a:lnTo>
                  <a:lnTo>
                    <a:pt x="11200" y="19340"/>
                  </a:lnTo>
                  <a:lnTo>
                    <a:pt x="10386" y="18403"/>
                  </a:lnTo>
                  <a:lnTo>
                    <a:pt x="9597" y="17440"/>
                  </a:lnTo>
                  <a:lnTo>
                    <a:pt x="8832" y="16478"/>
                  </a:lnTo>
                  <a:lnTo>
                    <a:pt x="8067" y="15516"/>
                  </a:lnTo>
                  <a:lnTo>
                    <a:pt x="7352" y="14530"/>
                  </a:lnTo>
                  <a:lnTo>
                    <a:pt x="6637" y="13568"/>
                  </a:lnTo>
                  <a:lnTo>
                    <a:pt x="5946" y="12581"/>
                  </a:lnTo>
                  <a:lnTo>
                    <a:pt x="5280" y="11594"/>
                  </a:lnTo>
                  <a:lnTo>
                    <a:pt x="4638" y="10583"/>
                  </a:lnTo>
                  <a:lnTo>
                    <a:pt x="4022" y="9596"/>
                  </a:lnTo>
                  <a:lnTo>
                    <a:pt x="3430" y="8585"/>
                  </a:lnTo>
                  <a:lnTo>
                    <a:pt x="2862" y="7573"/>
                  </a:lnTo>
                  <a:lnTo>
                    <a:pt x="2295" y="6562"/>
                  </a:lnTo>
                  <a:lnTo>
                    <a:pt x="1777" y="5551"/>
                  </a:lnTo>
                  <a:lnTo>
                    <a:pt x="1259" y="4515"/>
                  </a:lnTo>
                  <a:lnTo>
                    <a:pt x="4318" y="2887"/>
                  </a:lnTo>
                  <a:lnTo>
                    <a:pt x="642" y="1851"/>
                  </a:lnTo>
                  <a:lnTo>
                    <a:pt x="864" y="1653"/>
                  </a:lnTo>
                  <a:lnTo>
                    <a:pt x="1111" y="1431"/>
                  </a:lnTo>
                  <a:lnTo>
                    <a:pt x="1629" y="1037"/>
                  </a:lnTo>
                  <a:lnTo>
                    <a:pt x="2196" y="667"/>
                  </a:lnTo>
                  <a:lnTo>
                    <a:pt x="2813" y="321"/>
                  </a:lnTo>
                  <a:lnTo>
                    <a:pt x="2665" y="1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260;p30">
              <a:extLst>
                <a:ext uri="{FF2B5EF4-FFF2-40B4-BE49-F238E27FC236}">
                  <a16:creationId xmlns:a16="http://schemas.microsoft.com/office/drawing/2014/main" id="{F21C193D-32E1-343A-8FB2-AB5035A68DD7}"/>
                </a:ext>
              </a:extLst>
            </p:cNvPr>
            <p:cNvSpPr/>
            <p:nvPr/>
          </p:nvSpPr>
          <p:spPr>
            <a:xfrm>
              <a:off x="3843454" y="1242200"/>
              <a:ext cx="280994" cy="480033"/>
            </a:xfrm>
            <a:custGeom>
              <a:avLst/>
              <a:gdLst/>
              <a:ahLst/>
              <a:cxnLst/>
              <a:rect l="l" t="t" r="r" b="b"/>
              <a:pathLst>
                <a:path w="12014" h="20524" extrusionOk="0">
                  <a:moveTo>
                    <a:pt x="9374" y="1"/>
                  </a:moveTo>
                  <a:lnTo>
                    <a:pt x="9201" y="321"/>
                  </a:lnTo>
                  <a:lnTo>
                    <a:pt x="9843" y="667"/>
                  </a:lnTo>
                  <a:lnTo>
                    <a:pt x="10410" y="1037"/>
                  </a:lnTo>
                  <a:lnTo>
                    <a:pt x="10928" y="1431"/>
                  </a:lnTo>
                  <a:lnTo>
                    <a:pt x="11150" y="1653"/>
                  </a:lnTo>
                  <a:lnTo>
                    <a:pt x="11372" y="1851"/>
                  </a:lnTo>
                  <a:lnTo>
                    <a:pt x="7697" y="2887"/>
                  </a:lnTo>
                  <a:lnTo>
                    <a:pt x="10756" y="4515"/>
                  </a:lnTo>
                  <a:lnTo>
                    <a:pt x="10262" y="5551"/>
                  </a:lnTo>
                  <a:lnTo>
                    <a:pt x="9719" y="6562"/>
                  </a:lnTo>
                  <a:lnTo>
                    <a:pt x="9177" y="7573"/>
                  </a:lnTo>
                  <a:lnTo>
                    <a:pt x="8585" y="8585"/>
                  </a:lnTo>
                  <a:lnTo>
                    <a:pt x="7993" y="9596"/>
                  </a:lnTo>
                  <a:lnTo>
                    <a:pt x="7376" y="10583"/>
                  </a:lnTo>
                  <a:lnTo>
                    <a:pt x="6735" y="11570"/>
                  </a:lnTo>
                  <a:lnTo>
                    <a:pt x="6069" y="12581"/>
                  </a:lnTo>
                  <a:lnTo>
                    <a:pt x="5403" y="13568"/>
                  </a:lnTo>
                  <a:lnTo>
                    <a:pt x="4687" y="14530"/>
                  </a:lnTo>
                  <a:lnTo>
                    <a:pt x="3947" y="15516"/>
                  </a:lnTo>
                  <a:lnTo>
                    <a:pt x="3207" y="16478"/>
                  </a:lnTo>
                  <a:lnTo>
                    <a:pt x="2443" y="17440"/>
                  </a:lnTo>
                  <a:lnTo>
                    <a:pt x="1628" y="18403"/>
                  </a:lnTo>
                  <a:lnTo>
                    <a:pt x="814" y="19340"/>
                  </a:lnTo>
                  <a:lnTo>
                    <a:pt x="0" y="20302"/>
                  </a:lnTo>
                  <a:lnTo>
                    <a:pt x="247" y="20524"/>
                  </a:lnTo>
                  <a:lnTo>
                    <a:pt x="1110" y="19587"/>
                  </a:lnTo>
                  <a:lnTo>
                    <a:pt x="1924" y="18600"/>
                  </a:lnTo>
                  <a:lnTo>
                    <a:pt x="2739" y="17638"/>
                  </a:lnTo>
                  <a:lnTo>
                    <a:pt x="3503" y="16676"/>
                  </a:lnTo>
                  <a:lnTo>
                    <a:pt x="4268" y="15689"/>
                  </a:lnTo>
                  <a:lnTo>
                    <a:pt x="5008" y="14702"/>
                  </a:lnTo>
                  <a:lnTo>
                    <a:pt x="5723" y="13691"/>
                  </a:lnTo>
                  <a:lnTo>
                    <a:pt x="6414" y="12704"/>
                  </a:lnTo>
                  <a:lnTo>
                    <a:pt x="7105" y="11693"/>
                  </a:lnTo>
                  <a:lnTo>
                    <a:pt x="7746" y="10682"/>
                  </a:lnTo>
                  <a:lnTo>
                    <a:pt x="8363" y="9670"/>
                  </a:lnTo>
                  <a:lnTo>
                    <a:pt x="8979" y="8634"/>
                  </a:lnTo>
                  <a:lnTo>
                    <a:pt x="9547" y="7623"/>
                  </a:lnTo>
                  <a:lnTo>
                    <a:pt x="10114" y="6587"/>
                  </a:lnTo>
                  <a:lnTo>
                    <a:pt x="10632" y="5551"/>
                  </a:lnTo>
                  <a:lnTo>
                    <a:pt x="11150" y="4515"/>
                  </a:lnTo>
                  <a:lnTo>
                    <a:pt x="11224" y="4367"/>
                  </a:lnTo>
                  <a:lnTo>
                    <a:pt x="8659" y="2985"/>
                  </a:lnTo>
                  <a:lnTo>
                    <a:pt x="12014" y="2048"/>
                  </a:lnTo>
                  <a:lnTo>
                    <a:pt x="11841" y="1826"/>
                  </a:lnTo>
                  <a:lnTo>
                    <a:pt x="11594" y="1579"/>
                  </a:lnTo>
                  <a:lnTo>
                    <a:pt x="11348" y="1333"/>
                  </a:lnTo>
                  <a:lnTo>
                    <a:pt x="11052" y="1086"/>
                  </a:lnTo>
                  <a:lnTo>
                    <a:pt x="10756" y="839"/>
                  </a:lnTo>
                  <a:lnTo>
                    <a:pt x="10435" y="617"/>
                  </a:lnTo>
                  <a:lnTo>
                    <a:pt x="10089" y="395"/>
                  </a:lnTo>
                  <a:lnTo>
                    <a:pt x="9744" y="198"/>
                  </a:lnTo>
                  <a:lnTo>
                    <a:pt x="9374" y="1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261;p30">
              <a:extLst>
                <a:ext uri="{FF2B5EF4-FFF2-40B4-BE49-F238E27FC236}">
                  <a16:creationId xmlns:a16="http://schemas.microsoft.com/office/drawing/2014/main" id="{8556DEA4-6EF6-1819-36D7-5AAFC3397B99}"/>
                </a:ext>
              </a:extLst>
            </p:cNvPr>
            <p:cNvSpPr/>
            <p:nvPr/>
          </p:nvSpPr>
          <p:spPr>
            <a:xfrm>
              <a:off x="3842307" y="1969767"/>
              <a:ext cx="8093" cy="939296"/>
            </a:xfrm>
            <a:custGeom>
              <a:avLst/>
              <a:gdLst/>
              <a:ahLst/>
              <a:cxnLst/>
              <a:rect l="l" t="t" r="r" b="b"/>
              <a:pathLst>
                <a:path w="346" h="40160" extrusionOk="0">
                  <a:moveTo>
                    <a:pt x="0" y="0"/>
                  </a:moveTo>
                  <a:lnTo>
                    <a:pt x="0" y="40159"/>
                  </a:lnTo>
                  <a:lnTo>
                    <a:pt x="345" y="40159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262;p30">
              <a:extLst>
                <a:ext uri="{FF2B5EF4-FFF2-40B4-BE49-F238E27FC236}">
                  <a16:creationId xmlns:a16="http://schemas.microsoft.com/office/drawing/2014/main" id="{5340C395-6F81-AC64-E8AC-D7FBFA707581}"/>
                </a:ext>
              </a:extLst>
            </p:cNvPr>
            <p:cNvSpPr/>
            <p:nvPr/>
          </p:nvSpPr>
          <p:spPr>
            <a:xfrm>
              <a:off x="4210415" y="1521453"/>
              <a:ext cx="28862" cy="515233"/>
            </a:xfrm>
            <a:custGeom>
              <a:avLst/>
              <a:gdLst/>
              <a:ahLst/>
              <a:cxnLst/>
              <a:rect l="l" t="t" r="r" b="b"/>
              <a:pathLst>
                <a:path w="1234" h="22029" extrusionOk="0">
                  <a:moveTo>
                    <a:pt x="863" y="1"/>
                  </a:moveTo>
                  <a:lnTo>
                    <a:pt x="0" y="22004"/>
                  </a:lnTo>
                  <a:lnTo>
                    <a:pt x="370" y="22029"/>
                  </a:lnTo>
                  <a:lnTo>
                    <a:pt x="1233" y="25"/>
                  </a:lnTo>
                  <a:lnTo>
                    <a:pt x="863" y="1"/>
                  </a:lnTo>
                  <a:close/>
                </a:path>
              </a:pathLst>
            </a:custGeom>
            <a:solidFill>
              <a:srgbClr val="C0D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263;p30">
              <a:extLst>
                <a:ext uri="{FF2B5EF4-FFF2-40B4-BE49-F238E27FC236}">
                  <a16:creationId xmlns:a16="http://schemas.microsoft.com/office/drawing/2014/main" id="{42EB3F95-4B35-9CB9-205E-A5A8D05E0383}"/>
                </a:ext>
              </a:extLst>
            </p:cNvPr>
            <p:cNvSpPr/>
            <p:nvPr/>
          </p:nvSpPr>
          <p:spPr>
            <a:xfrm>
              <a:off x="3459768" y="2336146"/>
              <a:ext cx="214078" cy="55969"/>
            </a:xfrm>
            <a:custGeom>
              <a:avLst/>
              <a:gdLst/>
              <a:ahLst/>
              <a:cxnLst/>
              <a:rect l="l" t="t" r="r" b="b"/>
              <a:pathLst>
                <a:path w="9153" h="2393" extrusionOk="0">
                  <a:moveTo>
                    <a:pt x="8782" y="395"/>
                  </a:moveTo>
                  <a:lnTo>
                    <a:pt x="8782" y="1826"/>
                  </a:lnTo>
                  <a:lnTo>
                    <a:pt x="7746" y="1924"/>
                  </a:lnTo>
                  <a:lnTo>
                    <a:pt x="6685" y="1974"/>
                  </a:lnTo>
                  <a:lnTo>
                    <a:pt x="5625" y="2023"/>
                  </a:lnTo>
                  <a:lnTo>
                    <a:pt x="3503" y="2023"/>
                  </a:lnTo>
                  <a:lnTo>
                    <a:pt x="2467" y="1974"/>
                  </a:lnTo>
                  <a:lnTo>
                    <a:pt x="1406" y="1924"/>
                  </a:lnTo>
                  <a:lnTo>
                    <a:pt x="346" y="1826"/>
                  </a:lnTo>
                  <a:lnTo>
                    <a:pt x="346" y="395"/>
                  </a:lnTo>
                  <a:lnTo>
                    <a:pt x="1406" y="469"/>
                  </a:lnTo>
                  <a:lnTo>
                    <a:pt x="2467" y="543"/>
                  </a:lnTo>
                  <a:lnTo>
                    <a:pt x="3503" y="568"/>
                  </a:lnTo>
                  <a:lnTo>
                    <a:pt x="4564" y="592"/>
                  </a:lnTo>
                  <a:lnTo>
                    <a:pt x="5625" y="568"/>
                  </a:lnTo>
                  <a:lnTo>
                    <a:pt x="6685" y="543"/>
                  </a:lnTo>
                  <a:lnTo>
                    <a:pt x="7746" y="469"/>
                  </a:lnTo>
                  <a:lnTo>
                    <a:pt x="8782" y="395"/>
                  </a:lnTo>
                  <a:close/>
                  <a:moveTo>
                    <a:pt x="0" y="0"/>
                  </a:moveTo>
                  <a:lnTo>
                    <a:pt x="0" y="2146"/>
                  </a:lnTo>
                  <a:lnTo>
                    <a:pt x="148" y="2171"/>
                  </a:lnTo>
                  <a:lnTo>
                    <a:pt x="1258" y="2270"/>
                  </a:lnTo>
                  <a:lnTo>
                    <a:pt x="2369" y="2319"/>
                  </a:lnTo>
                  <a:lnTo>
                    <a:pt x="3454" y="2368"/>
                  </a:lnTo>
                  <a:lnTo>
                    <a:pt x="4564" y="2393"/>
                  </a:lnTo>
                  <a:lnTo>
                    <a:pt x="5674" y="2368"/>
                  </a:lnTo>
                  <a:lnTo>
                    <a:pt x="6784" y="2319"/>
                  </a:lnTo>
                  <a:lnTo>
                    <a:pt x="7894" y="2270"/>
                  </a:lnTo>
                  <a:lnTo>
                    <a:pt x="8979" y="2171"/>
                  </a:lnTo>
                  <a:lnTo>
                    <a:pt x="9152" y="2146"/>
                  </a:lnTo>
                  <a:lnTo>
                    <a:pt x="9152" y="0"/>
                  </a:lnTo>
                  <a:lnTo>
                    <a:pt x="8955" y="25"/>
                  </a:lnTo>
                  <a:lnTo>
                    <a:pt x="7869" y="99"/>
                  </a:lnTo>
                  <a:lnTo>
                    <a:pt x="6759" y="173"/>
                  </a:lnTo>
                  <a:lnTo>
                    <a:pt x="5674" y="222"/>
                  </a:lnTo>
                  <a:lnTo>
                    <a:pt x="3479" y="222"/>
                  </a:lnTo>
                  <a:lnTo>
                    <a:pt x="2369" y="173"/>
                  </a:lnTo>
                  <a:lnTo>
                    <a:pt x="1283" y="99"/>
                  </a:lnTo>
                  <a:lnTo>
                    <a:pt x="198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264;p30">
              <a:extLst>
                <a:ext uri="{FF2B5EF4-FFF2-40B4-BE49-F238E27FC236}">
                  <a16:creationId xmlns:a16="http://schemas.microsoft.com/office/drawing/2014/main" id="{DD55F2CC-DE85-F703-2227-12CAABFB4DB4}"/>
                </a:ext>
              </a:extLst>
            </p:cNvPr>
            <p:cNvSpPr/>
            <p:nvPr/>
          </p:nvSpPr>
          <p:spPr>
            <a:xfrm>
              <a:off x="3994036" y="2336146"/>
              <a:ext cx="214078" cy="55969"/>
            </a:xfrm>
            <a:custGeom>
              <a:avLst/>
              <a:gdLst/>
              <a:ahLst/>
              <a:cxnLst/>
              <a:rect l="l" t="t" r="r" b="b"/>
              <a:pathLst>
                <a:path w="9153" h="2393" extrusionOk="0">
                  <a:moveTo>
                    <a:pt x="8782" y="395"/>
                  </a:moveTo>
                  <a:lnTo>
                    <a:pt x="8782" y="1826"/>
                  </a:lnTo>
                  <a:lnTo>
                    <a:pt x="7672" y="1924"/>
                  </a:lnTo>
                  <a:lnTo>
                    <a:pt x="6562" y="1974"/>
                  </a:lnTo>
                  <a:lnTo>
                    <a:pt x="5477" y="2023"/>
                  </a:lnTo>
                  <a:lnTo>
                    <a:pt x="3355" y="2023"/>
                  </a:lnTo>
                  <a:lnTo>
                    <a:pt x="2344" y="1974"/>
                  </a:lnTo>
                  <a:lnTo>
                    <a:pt x="1333" y="1924"/>
                  </a:lnTo>
                  <a:lnTo>
                    <a:pt x="346" y="1826"/>
                  </a:lnTo>
                  <a:lnTo>
                    <a:pt x="346" y="395"/>
                  </a:lnTo>
                  <a:lnTo>
                    <a:pt x="1333" y="469"/>
                  </a:lnTo>
                  <a:lnTo>
                    <a:pt x="2344" y="518"/>
                  </a:lnTo>
                  <a:lnTo>
                    <a:pt x="3355" y="543"/>
                  </a:lnTo>
                  <a:lnTo>
                    <a:pt x="5477" y="543"/>
                  </a:lnTo>
                  <a:lnTo>
                    <a:pt x="6562" y="518"/>
                  </a:lnTo>
                  <a:lnTo>
                    <a:pt x="7672" y="469"/>
                  </a:lnTo>
                  <a:lnTo>
                    <a:pt x="8782" y="395"/>
                  </a:lnTo>
                  <a:close/>
                  <a:moveTo>
                    <a:pt x="1" y="0"/>
                  </a:moveTo>
                  <a:lnTo>
                    <a:pt x="1" y="2146"/>
                  </a:lnTo>
                  <a:lnTo>
                    <a:pt x="149" y="2171"/>
                  </a:lnTo>
                  <a:lnTo>
                    <a:pt x="1185" y="2270"/>
                  </a:lnTo>
                  <a:lnTo>
                    <a:pt x="2221" y="2319"/>
                  </a:lnTo>
                  <a:lnTo>
                    <a:pt x="3306" y="2368"/>
                  </a:lnTo>
                  <a:lnTo>
                    <a:pt x="4392" y="2393"/>
                  </a:lnTo>
                  <a:lnTo>
                    <a:pt x="5502" y="2368"/>
                  </a:lnTo>
                  <a:lnTo>
                    <a:pt x="6661" y="2319"/>
                  </a:lnTo>
                  <a:lnTo>
                    <a:pt x="7820" y="2270"/>
                  </a:lnTo>
                  <a:lnTo>
                    <a:pt x="8980" y="2171"/>
                  </a:lnTo>
                  <a:lnTo>
                    <a:pt x="9152" y="2146"/>
                  </a:lnTo>
                  <a:lnTo>
                    <a:pt x="9152" y="0"/>
                  </a:lnTo>
                  <a:lnTo>
                    <a:pt x="8955" y="25"/>
                  </a:lnTo>
                  <a:lnTo>
                    <a:pt x="7796" y="99"/>
                  </a:lnTo>
                  <a:lnTo>
                    <a:pt x="6636" y="148"/>
                  </a:lnTo>
                  <a:lnTo>
                    <a:pt x="5502" y="173"/>
                  </a:lnTo>
                  <a:lnTo>
                    <a:pt x="4392" y="198"/>
                  </a:lnTo>
                  <a:lnTo>
                    <a:pt x="3306" y="173"/>
                  </a:lnTo>
                  <a:lnTo>
                    <a:pt x="2245" y="148"/>
                  </a:lnTo>
                  <a:lnTo>
                    <a:pt x="1209" y="99"/>
                  </a:lnTo>
                  <a:lnTo>
                    <a:pt x="198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265;p30">
              <a:extLst>
                <a:ext uri="{FF2B5EF4-FFF2-40B4-BE49-F238E27FC236}">
                  <a16:creationId xmlns:a16="http://schemas.microsoft.com/office/drawing/2014/main" id="{91DCF0CF-5552-2D5F-9151-FE0A7C0B6727}"/>
                </a:ext>
              </a:extLst>
            </p:cNvPr>
            <p:cNvSpPr/>
            <p:nvPr/>
          </p:nvSpPr>
          <p:spPr>
            <a:xfrm>
              <a:off x="4545051" y="1412994"/>
              <a:ext cx="344448" cy="333479"/>
            </a:xfrm>
            <a:custGeom>
              <a:avLst/>
              <a:gdLst/>
              <a:ahLst/>
              <a:cxnLst/>
              <a:rect l="l" t="t" r="r" b="b"/>
              <a:pathLst>
                <a:path w="14727" h="14258" extrusionOk="0">
                  <a:moveTo>
                    <a:pt x="12186" y="0"/>
                  </a:moveTo>
                  <a:lnTo>
                    <a:pt x="11939" y="74"/>
                  </a:lnTo>
                  <a:lnTo>
                    <a:pt x="11717" y="148"/>
                  </a:lnTo>
                  <a:lnTo>
                    <a:pt x="11446" y="296"/>
                  </a:lnTo>
                  <a:lnTo>
                    <a:pt x="10903" y="641"/>
                  </a:lnTo>
                  <a:lnTo>
                    <a:pt x="10015" y="1283"/>
                  </a:lnTo>
                  <a:lnTo>
                    <a:pt x="7672" y="2985"/>
                  </a:lnTo>
                  <a:lnTo>
                    <a:pt x="4514" y="5353"/>
                  </a:lnTo>
                  <a:lnTo>
                    <a:pt x="4490" y="5304"/>
                  </a:lnTo>
                  <a:lnTo>
                    <a:pt x="4465" y="5230"/>
                  </a:lnTo>
                  <a:lnTo>
                    <a:pt x="4490" y="5082"/>
                  </a:lnTo>
                  <a:lnTo>
                    <a:pt x="4539" y="4909"/>
                  </a:lnTo>
                  <a:lnTo>
                    <a:pt x="4662" y="4736"/>
                  </a:lnTo>
                  <a:lnTo>
                    <a:pt x="4934" y="4292"/>
                  </a:lnTo>
                  <a:lnTo>
                    <a:pt x="5279" y="3799"/>
                  </a:lnTo>
                  <a:lnTo>
                    <a:pt x="5452" y="3528"/>
                  </a:lnTo>
                  <a:lnTo>
                    <a:pt x="5600" y="3256"/>
                  </a:lnTo>
                  <a:lnTo>
                    <a:pt x="5723" y="2960"/>
                  </a:lnTo>
                  <a:lnTo>
                    <a:pt x="5822" y="2689"/>
                  </a:lnTo>
                  <a:lnTo>
                    <a:pt x="5896" y="2393"/>
                  </a:lnTo>
                  <a:lnTo>
                    <a:pt x="5896" y="2097"/>
                  </a:lnTo>
                  <a:lnTo>
                    <a:pt x="5871" y="1949"/>
                  </a:lnTo>
                  <a:lnTo>
                    <a:pt x="5847" y="1826"/>
                  </a:lnTo>
                  <a:lnTo>
                    <a:pt x="5797" y="1678"/>
                  </a:lnTo>
                  <a:lnTo>
                    <a:pt x="5723" y="1529"/>
                  </a:lnTo>
                  <a:lnTo>
                    <a:pt x="5625" y="1455"/>
                  </a:lnTo>
                  <a:lnTo>
                    <a:pt x="5526" y="1431"/>
                  </a:lnTo>
                  <a:lnTo>
                    <a:pt x="5427" y="1455"/>
                  </a:lnTo>
                  <a:lnTo>
                    <a:pt x="5328" y="1505"/>
                  </a:lnTo>
                  <a:lnTo>
                    <a:pt x="4736" y="2072"/>
                  </a:lnTo>
                  <a:lnTo>
                    <a:pt x="4194" y="2615"/>
                  </a:lnTo>
                  <a:lnTo>
                    <a:pt x="3700" y="3158"/>
                  </a:lnTo>
                  <a:lnTo>
                    <a:pt x="3256" y="3700"/>
                  </a:lnTo>
                  <a:lnTo>
                    <a:pt x="2862" y="4194"/>
                  </a:lnTo>
                  <a:lnTo>
                    <a:pt x="2516" y="4687"/>
                  </a:lnTo>
                  <a:lnTo>
                    <a:pt x="2196" y="5156"/>
                  </a:lnTo>
                  <a:lnTo>
                    <a:pt x="1900" y="5600"/>
                  </a:lnTo>
                  <a:lnTo>
                    <a:pt x="1653" y="6044"/>
                  </a:lnTo>
                  <a:lnTo>
                    <a:pt x="1456" y="6438"/>
                  </a:lnTo>
                  <a:lnTo>
                    <a:pt x="1110" y="7129"/>
                  </a:lnTo>
                  <a:lnTo>
                    <a:pt x="666" y="8116"/>
                  </a:lnTo>
                  <a:lnTo>
                    <a:pt x="444" y="8658"/>
                  </a:lnTo>
                  <a:lnTo>
                    <a:pt x="247" y="9226"/>
                  </a:lnTo>
                  <a:lnTo>
                    <a:pt x="148" y="9546"/>
                  </a:lnTo>
                  <a:lnTo>
                    <a:pt x="99" y="9842"/>
                  </a:lnTo>
                  <a:lnTo>
                    <a:pt x="50" y="10163"/>
                  </a:lnTo>
                  <a:lnTo>
                    <a:pt x="0" y="10484"/>
                  </a:lnTo>
                  <a:lnTo>
                    <a:pt x="0" y="10805"/>
                  </a:lnTo>
                  <a:lnTo>
                    <a:pt x="25" y="11150"/>
                  </a:lnTo>
                  <a:lnTo>
                    <a:pt x="50" y="11471"/>
                  </a:lnTo>
                  <a:lnTo>
                    <a:pt x="124" y="11791"/>
                  </a:lnTo>
                  <a:lnTo>
                    <a:pt x="222" y="12112"/>
                  </a:lnTo>
                  <a:lnTo>
                    <a:pt x="370" y="12408"/>
                  </a:lnTo>
                  <a:lnTo>
                    <a:pt x="543" y="12704"/>
                  </a:lnTo>
                  <a:lnTo>
                    <a:pt x="765" y="13000"/>
                  </a:lnTo>
                  <a:lnTo>
                    <a:pt x="962" y="13222"/>
                  </a:lnTo>
                  <a:lnTo>
                    <a:pt x="1160" y="13419"/>
                  </a:lnTo>
                  <a:lnTo>
                    <a:pt x="1382" y="13592"/>
                  </a:lnTo>
                  <a:lnTo>
                    <a:pt x="1579" y="13765"/>
                  </a:lnTo>
                  <a:lnTo>
                    <a:pt x="1826" y="13888"/>
                  </a:lnTo>
                  <a:lnTo>
                    <a:pt x="2048" y="13987"/>
                  </a:lnTo>
                  <a:lnTo>
                    <a:pt x="2270" y="14085"/>
                  </a:lnTo>
                  <a:lnTo>
                    <a:pt x="2516" y="14135"/>
                  </a:lnTo>
                  <a:lnTo>
                    <a:pt x="2738" y="14209"/>
                  </a:lnTo>
                  <a:lnTo>
                    <a:pt x="2985" y="14233"/>
                  </a:lnTo>
                  <a:lnTo>
                    <a:pt x="3454" y="14258"/>
                  </a:lnTo>
                  <a:lnTo>
                    <a:pt x="3947" y="14233"/>
                  </a:lnTo>
                  <a:lnTo>
                    <a:pt x="4391" y="14159"/>
                  </a:lnTo>
                  <a:lnTo>
                    <a:pt x="4835" y="14061"/>
                  </a:lnTo>
                  <a:lnTo>
                    <a:pt x="5254" y="13962"/>
                  </a:lnTo>
                  <a:lnTo>
                    <a:pt x="5649" y="13814"/>
                  </a:lnTo>
                  <a:lnTo>
                    <a:pt x="5995" y="13691"/>
                  </a:lnTo>
                  <a:lnTo>
                    <a:pt x="6537" y="13444"/>
                  </a:lnTo>
                  <a:lnTo>
                    <a:pt x="6858" y="13296"/>
                  </a:lnTo>
                  <a:lnTo>
                    <a:pt x="7080" y="13197"/>
                  </a:lnTo>
                  <a:lnTo>
                    <a:pt x="7327" y="13099"/>
                  </a:lnTo>
                  <a:lnTo>
                    <a:pt x="7820" y="12803"/>
                  </a:lnTo>
                  <a:lnTo>
                    <a:pt x="8363" y="12457"/>
                  </a:lnTo>
                  <a:lnTo>
                    <a:pt x="8905" y="12038"/>
                  </a:lnTo>
                  <a:lnTo>
                    <a:pt x="9448" y="11619"/>
                  </a:lnTo>
                  <a:lnTo>
                    <a:pt x="9991" y="11150"/>
                  </a:lnTo>
                  <a:lnTo>
                    <a:pt x="10533" y="10656"/>
                  </a:lnTo>
                  <a:lnTo>
                    <a:pt x="11051" y="10188"/>
                  </a:lnTo>
                  <a:lnTo>
                    <a:pt x="11989" y="9250"/>
                  </a:lnTo>
                  <a:lnTo>
                    <a:pt x="12753" y="8486"/>
                  </a:lnTo>
                  <a:lnTo>
                    <a:pt x="13444" y="7746"/>
                  </a:lnTo>
                  <a:lnTo>
                    <a:pt x="13641" y="7524"/>
                  </a:lnTo>
                  <a:lnTo>
                    <a:pt x="13789" y="7326"/>
                  </a:lnTo>
                  <a:lnTo>
                    <a:pt x="13888" y="7129"/>
                  </a:lnTo>
                  <a:lnTo>
                    <a:pt x="13962" y="6956"/>
                  </a:lnTo>
                  <a:lnTo>
                    <a:pt x="13987" y="6759"/>
                  </a:lnTo>
                  <a:lnTo>
                    <a:pt x="14012" y="6611"/>
                  </a:lnTo>
                  <a:lnTo>
                    <a:pt x="13987" y="6438"/>
                  </a:lnTo>
                  <a:lnTo>
                    <a:pt x="13962" y="6315"/>
                  </a:lnTo>
                  <a:lnTo>
                    <a:pt x="13913" y="6192"/>
                  </a:lnTo>
                  <a:lnTo>
                    <a:pt x="13839" y="6093"/>
                  </a:lnTo>
                  <a:lnTo>
                    <a:pt x="13740" y="5994"/>
                  </a:lnTo>
                  <a:lnTo>
                    <a:pt x="13666" y="5945"/>
                  </a:lnTo>
                  <a:lnTo>
                    <a:pt x="13567" y="5896"/>
                  </a:lnTo>
                  <a:lnTo>
                    <a:pt x="13493" y="5871"/>
                  </a:lnTo>
                  <a:lnTo>
                    <a:pt x="13395" y="5871"/>
                  </a:lnTo>
                  <a:lnTo>
                    <a:pt x="13321" y="5920"/>
                  </a:lnTo>
                  <a:lnTo>
                    <a:pt x="13296" y="5945"/>
                  </a:lnTo>
                  <a:lnTo>
                    <a:pt x="13296" y="5945"/>
                  </a:lnTo>
                  <a:lnTo>
                    <a:pt x="13345" y="5871"/>
                  </a:lnTo>
                  <a:lnTo>
                    <a:pt x="13592" y="5649"/>
                  </a:lnTo>
                  <a:lnTo>
                    <a:pt x="14110" y="5156"/>
                  </a:lnTo>
                  <a:lnTo>
                    <a:pt x="14357" y="4884"/>
                  </a:lnTo>
                  <a:lnTo>
                    <a:pt x="14530" y="4638"/>
                  </a:lnTo>
                  <a:lnTo>
                    <a:pt x="14628" y="4416"/>
                  </a:lnTo>
                  <a:lnTo>
                    <a:pt x="14702" y="4194"/>
                  </a:lnTo>
                  <a:lnTo>
                    <a:pt x="14727" y="3996"/>
                  </a:lnTo>
                  <a:lnTo>
                    <a:pt x="14702" y="3824"/>
                  </a:lnTo>
                  <a:lnTo>
                    <a:pt x="14653" y="3676"/>
                  </a:lnTo>
                  <a:lnTo>
                    <a:pt x="14579" y="3528"/>
                  </a:lnTo>
                  <a:lnTo>
                    <a:pt x="14456" y="3404"/>
                  </a:lnTo>
                  <a:lnTo>
                    <a:pt x="14332" y="3330"/>
                  </a:lnTo>
                  <a:lnTo>
                    <a:pt x="14209" y="3256"/>
                  </a:lnTo>
                  <a:lnTo>
                    <a:pt x="14061" y="3207"/>
                  </a:lnTo>
                  <a:lnTo>
                    <a:pt x="13888" y="3182"/>
                  </a:lnTo>
                  <a:lnTo>
                    <a:pt x="13740" y="3207"/>
                  </a:lnTo>
                  <a:lnTo>
                    <a:pt x="13592" y="3232"/>
                  </a:lnTo>
                  <a:lnTo>
                    <a:pt x="13469" y="3306"/>
                  </a:lnTo>
                  <a:lnTo>
                    <a:pt x="13666" y="3108"/>
                  </a:lnTo>
                  <a:lnTo>
                    <a:pt x="13839" y="2936"/>
                  </a:lnTo>
                  <a:lnTo>
                    <a:pt x="13962" y="2738"/>
                  </a:lnTo>
                  <a:lnTo>
                    <a:pt x="14036" y="2541"/>
                  </a:lnTo>
                  <a:lnTo>
                    <a:pt x="14061" y="2344"/>
                  </a:lnTo>
                  <a:lnTo>
                    <a:pt x="14086" y="2171"/>
                  </a:lnTo>
                  <a:lnTo>
                    <a:pt x="14036" y="1998"/>
                  </a:lnTo>
                  <a:lnTo>
                    <a:pt x="13987" y="1826"/>
                  </a:lnTo>
                  <a:lnTo>
                    <a:pt x="13913" y="1678"/>
                  </a:lnTo>
                  <a:lnTo>
                    <a:pt x="13814" y="1554"/>
                  </a:lnTo>
                  <a:lnTo>
                    <a:pt x="13691" y="1455"/>
                  </a:lnTo>
                  <a:lnTo>
                    <a:pt x="13567" y="1381"/>
                  </a:lnTo>
                  <a:lnTo>
                    <a:pt x="13419" y="1357"/>
                  </a:lnTo>
                  <a:lnTo>
                    <a:pt x="13247" y="1357"/>
                  </a:lnTo>
                  <a:lnTo>
                    <a:pt x="13099" y="1381"/>
                  </a:lnTo>
                  <a:lnTo>
                    <a:pt x="12926" y="1455"/>
                  </a:lnTo>
                  <a:lnTo>
                    <a:pt x="13074" y="1307"/>
                  </a:lnTo>
                  <a:lnTo>
                    <a:pt x="13173" y="1159"/>
                  </a:lnTo>
                  <a:lnTo>
                    <a:pt x="13222" y="987"/>
                  </a:lnTo>
                  <a:lnTo>
                    <a:pt x="13247" y="839"/>
                  </a:lnTo>
                  <a:lnTo>
                    <a:pt x="13247" y="666"/>
                  </a:lnTo>
                  <a:lnTo>
                    <a:pt x="13197" y="518"/>
                  </a:lnTo>
                  <a:lnTo>
                    <a:pt x="13123" y="370"/>
                  </a:lnTo>
                  <a:lnTo>
                    <a:pt x="13025" y="247"/>
                  </a:lnTo>
                  <a:lnTo>
                    <a:pt x="12901" y="148"/>
                  </a:lnTo>
                  <a:lnTo>
                    <a:pt x="12753" y="74"/>
                  </a:lnTo>
                  <a:lnTo>
                    <a:pt x="12581" y="25"/>
                  </a:lnTo>
                  <a:lnTo>
                    <a:pt x="12383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266;p30">
              <a:extLst>
                <a:ext uri="{FF2B5EF4-FFF2-40B4-BE49-F238E27FC236}">
                  <a16:creationId xmlns:a16="http://schemas.microsoft.com/office/drawing/2014/main" id="{CF69BE04-86D4-58C9-47AA-A1A260874832}"/>
                </a:ext>
              </a:extLst>
            </p:cNvPr>
            <p:cNvSpPr/>
            <p:nvPr/>
          </p:nvSpPr>
          <p:spPr>
            <a:xfrm>
              <a:off x="4768915" y="1550293"/>
              <a:ext cx="89439" cy="71569"/>
            </a:xfrm>
            <a:custGeom>
              <a:avLst/>
              <a:gdLst/>
              <a:ahLst/>
              <a:cxnLst/>
              <a:rect l="l" t="t" r="r" b="b"/>
              <a:pathLst>
                <a:path w="3824" h="3060" extrusionOk="0">
                  <a:moveTo>
                    <a:pt x="3626" y="1"/>
                  </a:moveTo>
                  <a:lnTo>
                    <a:pt x="0" y="2764"/>
                  </a:lnTo>
                  <a:lnTo>
                    <a:pt x="198" y="3060"/>
                  </a:lnTo>
                  <a:lnTo>
                    <a:pt x="3824" y="297"/>
                  </a:lnTo>
                  <a:lnTo>
                    <a:pt x="3626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267;p30">
              <a:extLst>
                <a:ext uri="{FF2B5EF4-FFF2-40B4-BE49-F238E27FC236}">
                  <a16:creationId xmlns:a16="http://schemas.microsoft.com/office/drawing/2014/main" id="{61CB3F49-73B0-E5F7-B2EC-18DA62CA8D1A}"/>
                </a:ext>
              </a:extLst>
            </p:cNvPr>
            <p:cNvSpPr/>
            <p:nvPr/>
          </p:nvSpPr>
          <p:spPr>
            <a:xfrm>
              <a:off x="4748145" y="1487982"/>
              <a:ext cx="114840" cy="96386"/>
            </a:xfrm>
            <a:custGeom>
              <a:avLst/>
              <a:gdLst/>
              <a:ahLst/>
              <a:cxnLst/>
              <a:rect l="l" t="t" r="r" b="b"/>
              <a:pathLst>
                <a:path w="4910" h="4121" extrusionOk="0">
                  <a:moveTo>
                    <a:pt x="4662" y="1"/>
                  </a:moveTo>
                  <a:lnTo>
                    <a:pt x="0" y="3849"/>
                  </a:lnTo>
                  <a:lnTo>
                    <a:pt x="222" y="4120"/>
                  </a:lnTo>
                  <a:lnTo>
                    <a:pt x="4909" y="272"/>
                  </a:lnTo>
                  <a:lnTo>
                    <a:pt x="4662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268;p30">
              <a:extLst>
                <a:ext uri="{FF2B5EF4-FFF2-40B4-BE49-F238E27FC236}">
                  <a16:creationId xmlns:a16="http://schemas.microsoft.com/office/drawing/2014/main" id="{2259EE71-5D18-EDE4-41EF-7ACFE8AE47F1}"/>
                </a:ext>
              </a:extLst>
            </p:cNvPr>
            <p:cNvSpPr/>
            <p:nvPr/>
          </p:nvSpPr>
          <p:spPr>
            <a:xfrm>
              <a:off x="4721013" y="1444148"/>
              <a:ext cx="128686" cy="103285"/>
            </a:xfrm>
            <a:custGeom>
              <a:avLst/>
              <a:gdLst/>
              <a:ahLst/>
              <a:cxnLst/>
              <a:rect l="l" t="t" r="r" b="b"/>
              <a:pathLst>
                <a:path w="5502" h="4416" extrusionOk="0">
                  <a:moveTo>
                    <a:pt x="5280" y="0"/>
                  </a:moveTo>
                  <a:lnTo>
                    <a:pt x="1" y="4144"/>
                  </a:lnTo>
                  <a:lnTo>
                    <a:pt x="223" y="4416"/>
                  </a:lnTo>
                  <a:lnTo>
                    <a:pt x="5502" y="272"/>
                  </a:lnTo>
                  <a:lnTo>
                    <a:pt x="5280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269;p30">
              <a:extLst>
                <a:ext uri="{FF2B5EF4-FFF2-40B4-BE49-F238E27FC236}">
                  <a16:creationId xmlns:a16="http://schemas.microsoft.com/office/drawing/2014/main" id="{0F8335B5-0BB5-FC9B-D01F-8B06B48A3B3E}"/>
                </a:ext>
              </a:extLst>
            </p:cNvPr>
            <p:cNvSpPr/>
            <p:nvPr/>
          </p:nvSpPr>
          <p:spPr>
            <a:xfrm>
              <a:off x="4235208" y="1603388"/>
              <a:ext cx="489272" cy="580418"/>
            </a:xfrm>
            <a:custGeom>
              <a:avLst/>
              <a:gdLst/>
              <a:ahLst/>
              <a:cxnLst/>
              <a:rect l="l" t="t" r="r" b="b"/>
              <a:pathLst>
                <a:path w="20919" h="24816" extrusionOk="0">
                  <a:moveTo>
                    <a:pt x="12705" y="0"/>
                  </a:moveTo>
                  <a:lnTo>
                    <a:pt x="11693" y="1061"/>
                  </a:lnTo>
                  <a:lnTo>
                    <a:pt x="10756" y="2072"/>
                  </a:lnTo>
                  <a:lnTo>
                    <a:pt x="9868" y="3059"/>
                  </a:lnTo>
                  <a:lnTo>
                    <a:pt x="9029" y="3997"/>
                  </a:lnTo>
                  <a:lnTo>
                    <a:pt x="8264" y="4909"/>
                  </a:lnTo>
                  <a:lnTo>
                    <a:pt x="7524" y="5822"/>
                  </a:lnTo>
                  <a:lnTo>
                    <a:pt x="6834" y="6710"/>
                  </a:lnTo>
                  <a:lnTo>
                    <a:pt x="6192" y="7598"/>
                  </a:lnTo>
                  <a:lnTo>
                    <a:pt x="5551" y="8461"/>
                  </a:lnTo>
                  <a:lnTo>
                    <a:pt x="4959" y="9349"/>
                  </a:lnTo>
                  <a:lnTo>
                    <a:pt x="4392" y="10237"/>
                  </a:lnTo>
                  <a:lnTo>
                    <a:pt x="3824" y="11125"/>
                  </a:lnTo>
                  <a:lnTo>
                    <a:pt x="3257" y="12038"/>
                  </a:lnTo>
                  <a:lnTo>
                    <a:pt x="2714" y="12951"/>
                  </a:lnTo>
                  <a:lnTo>
                    <a:pt x="1604" y="14900"/>
                  </a:lnTo>
                  <a:lnTo>
                    <a:pt x="1382" y="15220"/>
                  </a:lnTo>
                  <a:lnTo>
                    <a:pt x="1160" y="15566"/>
                  </a:lnTo>
                  <a:lnTo>
                    <a:pt x="963" y="15886"/>
                  </a:lnTo>
                  <a:lnTo>
                    <a:pt x="790" y="16232"/>
                  </a:lnTo>
                  <a:lnTo>
                    <a:pt x="617" y="16552"/>
                  </a:lnTo>
                  <a:lnTo>
                    <a:pt x="494" y="16873"/>
                  </a:lnTo>
                  <a:lnTo>
                    <a:pt x="371" y="17194"/>
                  </a:lnTo>
                  <a:lnTo>
                    <a:pt x="272" y="17514"/>
                  </a:lnTo>
                  <a:lnTo>
                    <a:pt x="173" y="17835"/>
                  </a:lnTo>
                  <a:lnTo>
                    <a:pt x="99" y="18156"/>
                  </a:lnTo>
                  <a:lnTo>
                    <a:pt x="50" y="18452"/>
                  </a:lnTo>
                  <a:lnTo>
                    <a:pt x="25" y="18772"/>
                  </a:lnTo>
                  <a:lnTo>
                    <a:pt x="1" y="19068"/>
                  </a:lnTo>
                  <a:lnTo>
                    <a:pt x="1" y="19364"/>
                  </a:lnTo>
                  <a:lnTo>
                    <a:pt x="1" y="19636"/>
                  </a:lnTo>
                  <a:lnTo>
                    <a:pt x="25" y="19932"/>
                  </a:lnTo>
                  <a:lnTo>
                    <a:pt x="124" y="20474"/>
                  </a:lnTo>
                  <a:lnTo>
                    <a:pt x="247" y="21017"/>
                  </a:lnTo>
                  <a:lnTo>
                    <a:pt x="445" y="21511"/>
                  </a:lnTo>
                  <a:lnTo>
                    <a:pt x="691" y="22004"/>
                  </a:lnTo>
                  <a:lnTo>
                    <a:pt x="963" y="22448"/>
                  </a:lnTo>
                  <a:lnTo>
                    <a:pt x="1308" y="22843"/>
                  </a:lnTo>
                  <a:lnTo>
                    <a:pt x="1653" y="23237"/>
                  </a:lnTo>
                  <a:lnTo>
                    <a:pt x="2048" y="23583"/>
                  </a:lnTo>
                  <a:lnTo>
                    <a:pt x="2492" y="23879"/>
                  </a:lnTo>
                  <a:lnTo>
                    <a:pt x="2936" y="24150"/>
                  </a:lnTo>
                  <a:lnTo>
                    <a:pt x="3405" y="24372"/>
                  </a:lnTo>
                  <a:lnTo>
                    <a:pt x="3923" y="24545"/>
                  </a:lnTo>
                  <a:lnTo>
                    <a:pt x="4441" y="24693"/>
                  </a:lnTo>
                  <a:lnTo>
                    <a:pt x="4959" y="24767"/>
                  </a:lnTo>
                  <a:lnTo>
                    <a:pt x="5502" y="24816"/>
                  </a:lnTo>
                  <a:lnTo>
                    <a:pt x="6069" y="24791"/>
                  </a:lnTo>
                  <a:lnTo>
                    <a:pt x="6612" y="24717"/>
                  </a:lnTo>
                  <a:lnTo>
                    <a:pt x="7179" y="24594"/>
                  </a:lnTo>
                  <a:lnTo>
                    <a:pt x="7746" y="24397"/>
                  </a:lnTo>
                  <a:lnTo>
                    <a:pt x="8289" y="24150"/>
                  </a:lnTo>
                  <a:lnTo>
                    <a:pt x="8560" y="24002"/>
                  </a:lnTo>
                  <a:lnTo>
                    <a:pt x="8832" y="23854"/>
                  </a:lnTo>
                  <a:lnTo>
                    <a:pt x="9103" y="23657"/>
                  </a:lnTo>
                  <a:lnTo>
                    <a:pt x="9374" y="23459"/>
                  </a:lnTo>
                  <a:lnTo>
                    <a:pt x="9646" y="23262"/>
                  </a:lnTo>
                  <a:lnTo>
                    <a:pt x="9892" y="23015"/>
                  </a:lnTo>
                  <a:lnTo>
                    <a:pt x="10164" y="22769"/>
                  </a:lnTo>
                  <a:lnTo>
                    <a:pt x="10411" y="22522"/>
                  </a:lnTo>
                  <a:lnTo>
                    <a:pt x="11175" y="21609"/>
                  </a:lnTo>
                  <a:lnTo>
                    <a:pt x="11915" y="20672"/>
                  </a:lnTo>
                  <a:lnTo>
                    <a:pt x="12606" y="19759"/>
                  </a:lnTo>
                  <a:lnTo>
                    <a:pt x="13297" y="18797"/>
                  </a:lnTo>
                  <a:lnTo>
                    <a:pt x="13963" y="17835"/>
                  </a:lnTo>
                  <a:lnTo>
                    <a:pt x="14604" y="16873"/>
                  </a:lnTo>
                  <a:lnTo>
                    <a:pt x="15221" y="15862"/>
                  </a:lnTo>
                  <a:lnTo>
                    <a:pt x="15862" y="14850"/>
                  </a:lnTo>
                  <a:lnTo>
                    <a:pt x="16454" y="13790"/>
                  </a:lnTo>
                  <a:lnTo>
                    <a:pt x="17071" y="12704"/>
                  </a:lnTo>
                  <a:lnTo>
                    <a:pt x="18304" y="10435"/>
                  </a:lnTo>
                  <a:lnTo>
                    <a:pt x="19587" y="7993"/>
                  </a:lnTo>
                  <a:lnTo>
                    <a:pt x="20919" y="5378"/>
                  </a:lnTo>
                  <a:lnTo>
                    <a:pt x="20352" y="5131"/>
                  </a:lnTo>
                  <a:lnTo>
                    <a:pt x="19760" y="4860"/>
                  </a:lnTo>
                  <a:lnTo>
                    <a:pt x="19168" y="4564"/>
                  </a:lnTo>
                  <a:lnTo>
                    <a:pt x="18551" y="4268"/>
                  </a:lnTo>
                  <a:lnTo>
                    <a:pt x="17959" y="3923"/>
                  </a:lnTo>
                  <a:lnTo>
                    <a:pt x="17367" y="3577"/>
                  </a:lnTo>
                  <a:lnTo>
                    <a:pt x="16799" y="3207"/>
                  </a:lnTo>
                  <a:lnTo>
                    <a:pt x="16232" y="2837"/>
                  </a:lnTo>
                  <a:lnTo>
                    <a:pt x="15147" y="2072"/>
                  </a:lnTo>
                  <a:lnTo>
                    <a:pt x="14185" y="1332"/>
                  </a:lnTo>
                  <a:lnTo>
                    <a:pt x="13371" y="642"/>
                  </a:lnTo>
                  <a:lnTo>
                    <a:pt x="13025" y="321"/>
                  </a:lnTo>
                  <a:lnTo>
                    <a:pt x="12705" y="0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270;p30">
              <a:extLst>
                <a:ext uri="{FF2B5EF4-FFF2-40B4-BE49-F238E27FC236}">
                  <a16:creationId xmlns:a16="http://schemas.microsoft.com/office/drawing/2014/main" id="{D2DDEB9A-98D7-DE41-E148-AF6B613AEDA6}"/>
                </a:ext>
              </a:extLst>
            </p:cNvPr>
            <p:cNvSpPr/>
            <p:nvPr/>
          </p:nvSpPr>
          <p:spPr>
            <a:xfrm>
              <a:off x="4481011" y="1652436"/>
              <a:ext cx="212324" cy="144263"/>
            </a:xfrm>
            <a:custGeom>
              <a:avLst/>
              <a:gdLst/>
              <a:ahLst/>
              <a:cxnLst/>
              <a:rect l="l" t="t" r="r" b="b"/>
              <a:pathLst>
                <a:path w="9078" h="6168" extrusionOk="0">
                  <a:moveTo>
                    <a:pt x="247" y="0"/>
                  </a:moveTo>
                  <a:lnTo>
                    <a:pt x="0" y="247"/>
                  </a:lnTo>
                  <a:lnTo>
                    <a:pt x="518" y="740"/>
                  </a:lnTo>
                  <a:lnTo>
                    <a:pt x="1036" y="1234"/>
                  </a:lnTo>
                  <a:lnTo>
                    <a:pt x="1554" y="1702"/>
                  </a:lnTo>
                  <a:lnTo>
                    <a:pt x="2097" y="2146"/>
                  </a:lnTo>
                  <a:lnTo>
                    <a:pt x="2640" y="2566"/>
                  </a:lnTo>
                  <a:lnTo>
                    <a:pt x="3182" y="2985"/>
                  </a:lnTo>
                  <a:lnTo>
                    <a:pt x="3750" y="3380"/>
                  </a:lnTo>
                  <a:lnTo>
                    <a:pt x="4292" y="3750"/>
                  </a:lnTo>
                  <a:lnTo>
                    <a:pt x="4860" y="4120"/>
                  </a:lnTo>
                  <a:lnTo>
                    <a:pt x="5427" y="4440"/>
                  </a:lnTo>
                  <a:lnTo>
                    <a:pt x="5994" y="4786"/>
                  </a:lnTo>
                  <a:lnTo>
                    <a:pt x="6586" y="5082"/>
                  </a:lnTo>
                  <a:lnTo>
                    <a:pt x="7178" y="5378"/>
                  </a:lnTo>
                  <a:lnTo>
                    <a:pt x="7770" y="5649"/>
                  </a:lnTo>
                  <a:lnTo>
                    <a:pt x="8363" y="5920"/>
                  </a:lnTo>
                  <a:lnTo>
                    <a:pt x="8955" y="6167"/>
                  </a:lnTo>
                  <a:lnTo>
                    <a:pt x="9078" y="5822"/>
                  </a:lnTo>
                  <a:lnTo>
                    <a:pt x="8486" y="5575"/>
                  </a:lnTo>
                  <a:lnTo>
                    <a:pt x="7918" y="5328"/>
                  </a:lnTo>
                  <a:lnTo>
                    <a:pt x="7326" y="5057"/>
                  </a:lnTo>
                  <a:lnTo>
                    <a:pt x="6759" y="4761"/>
                  </a:lnTo>
                  <a:lnTo>
                    <a:pt x="6167" y="4465"/>
                  </a:lnTo>
                  <a:lnTo>
                    <a:pt x="5600" y="4144"/>
                  </a:lnTo>
                  <a:lnTo>
                    <a:pt x="5057" y="3799"/>
                  </a:lnTo>
                  <a:lnTo>
                    <a:pt x="4490" y="3454"/>
                  </a:lnTo>
                  <a:lnTo>
                    <a:pt x="3947" y="3084"/>
                  </a:lnTo>
                  <a:lnTo>
                    <a:pt x="3404" y="2689"/>
                  </a:lnTo>
                  <a:lnTo>
                    <a:pt x="2862" y="2270"/>
                  </a:lnTo>
                  <a:lnTo>
                    <a:pt x="2319" y="1850"/>
                  </a:lnTo>
                  <a:lnTo>
                    <a:pt x="1801" y="1406"/>
                  </a:lnTo>
                  <a:lnTo>
                    <a:pt x="1283" y="962"/>
                  </a:lnTo>
                  <a:lnTo>
                    <a:pt x="765" y="493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271;p30">
              <a:extLst>
                <a:ext uri="{FF2B5EF4-FFF2-40B4-BE49-F238E27FC236}">
                  <a16:creationId xmlns:a16="http://schemas.microsoft.com/office/drawing/2014/main" id="{9BDF0DC7-F91B-CB42-6806-6E6B1CC9D2C8}"/>
                </a:ext>
              </a:extLst>
            </p:cNvPr>
            <p:cNvSpPr/>
            <p:nvPr/>
          </p:nvSpPr>
          <p:spPr>
            <a:xfrm>
              <a:off x="4253686" y="1717039"/>
              <a:ext cx="176562" cy="259664"/>
            </a:xfrm>
            <a:custGeom>
              <a:avLst/>
              <a:gdLst/>
              <a:ahLst/>
              <a:cxnLst/>
              <a:rect l="l" t="t" r="r" b="b"/>
              <a:pathLst>
                <a:path w="7549" h="11102" extrusionOk="0">
                  <a:moveTo>
                    <a:pt x="7277" y="1"/>
                  </a:moveTo>
                  <a:lnTo>
                    <a:pt x="7030" y="297"/>
                  </a:lnTo>
                  <a:lnTo>
                    <a:pt x="6389" y="1086"/>
                  </a:lnTo>
                  <a:lnTo>
                    <a:pt x="5427" y="2295"/>
                  </a:lnTo>
                  <a:lnTo>
                    <a:pt x="4292" y="3800"/>
                  </a:lnTo>
                  <a:lnTo>
                    <a:pt x="3700" y="4638"/>
                  </a:lnTo>
                  <a:lnTo>
                    <a:pt x="3084" y="5526"/>
                  </a:lnTo>
                  <a:lnTo>
                    <a:pt x="2467" y="6414"/>
                  </a:lnTo>
                  <a:lnTo>
                    <a:pt x="1900" y="7352"/>
                  </a:lnTo>
                  <a:lnTo>
                    <a:pt x="1332" y="8265"/>
                  </a:lnTo>
                  <a:lnTo>
                    <a:pt x="839" y="9202"/>
                  </a:lnTo>
                  <a:lnTo>
                    <a:pt x="370" y="10090"/>
                  </a:lnTo>
                  <a:lnTo>
                    <a:pt x="173" y="10534"/>
                  </a:lnTo>
                  <a:lnTo>
                    <a:pt x="0" y="10978"/>
                  </a:lnTo>
                  <a:lnTo>
                    <a:pt x="345" y="11101"/>
                  </a:lnTo>
                  <a:lnTo>
                    <a:pt x="715" y="10238"/>
                  </a:lnTo>
                  <a:lnTo>
                    <a:pt x="1160" y="9350"/>
                  </a:lnTo>
                  <a:lnTo>
                    <a:pt x="1653" y="8437"/>
                  </a:lnTo>
                  <a:lnTo>
                    <a:pt x="2196" y="7525"/>
                  </a:lnTo>
                  <a:lnTo>
                    <a:pt x="2788" y="6612"/>
                  </a:lnTo>
                  <a:lnTo>
                    <a:pt x="3380" y="5699"/>
                  </a:lnTo>
                  <a:lnTo>
                    <a:pt x="3996" y="4836"/>
                  </a:lnTo>
                  <a:lnTo>
                    <a:pt x="4588" y="3997"/>
                  </a:lnTo>
                  <a:lnTo>
                    <a:pt x="5723" y="2517"/>
                  </a:lnTo>
                  <a:lnTo>
                    <a:pt x="6660" y="1333"/>
                  </a:lnTo>
                  <a:lnTo>
                    <a:pt x="7548" y="223"/>
                  </a:lnTo>
                  <a:lnTo>
                    <a:pt x="7277" y="1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272;p30">
              <a:extLst>
                <a:ext uri="{FF2B5EF4-FFF2-40B4-BE49-F238E27FC236}">
                  <a16:creationId xmlns:a16="http://schemas.microsoft.com/office/drawing/2014/main" id="{D2334A52-57C0-64CA-9785-A37F3221890B}"/>
                </a:ext>
              </a:extLst>
            </p:cNvPr>
            <p:cNvSpPr/>
            <p:nvPr/>
          </p:nvSpPr>
          <p:spPr>
            <a:xfrm>
              <a:off x="3745357" y="1542807"/>
              <a:ext cx="578711" cy="686018"/>
            </a:xfrm>
            <a:custGeom>
              <a:avLst/>
              <a:gdLst/>
              <a:ahLst/>
              <a:cxnLst/>
              <a:rect l="l" t="t" r="r" b="b"/>
              <a:pathLst>
                <a:path w="24743" h="29331" extrusionOk="0">
                  <a:moveTo>
                    <a:pt x="4219" y="0"/>
                  </a:moveTo>
                  <a:lnTo>
                    <a:pt x="3972" y="25"/>
                  </a:lnTo>
                  <a:lnTo>
                    <a:pt x="3750" y="99"/>
                  </a:lnTo>
                  <a:lnTo>
                    <a:pt x="3528" y="198"/>
                  </a:lnTo>
                  <a:lnTo>
                    <a:pt x="3356" y="321"/>
                  </a:lnTo>
                  <a:lnTo>
                    <a:pt x="3183" y="494"/>
                  </a:lnTo>
                  <a:lnTo>
                    <a:pt x="3060" y="691"/>
                  </a:lnTo>
                  <a:lnTo>
                    <a:pt x="2986" y="913"/>
                  </a:lnTo>
                  <a:lnTo>
                    <a:pt x="2936" y="1160"/>
                  </a:lnTo>
                  <a:lnTo>
                    <a:pt x="26" y="27899"/>
                  </a:lnTo>
                  <a:lnTo>
                    <a:pt x="1" y="28047"/>
                  </a:lnTo>
                  <a:lnTo>
                    <a:pt x="26" y="28171"/>
                  </a:lnTo>
                  <a:lnTo>
                    <a:pt x="75" y="28442"/>
                  </a:lnTo>
                  <a:lnTo>
                    <a:pt x="198" y="28689"/>
                  </a:lnTo>
                  <a:lnTo>
                    <a:pt x="346" y="28911"/>
                  </a:lnTo>
                  <a:lnTo>
                    <a:pt x="544" y="29083"/>
                  </a:lnTo>
                  <a:lnTo>
                    <a:pt x="766" y="29231"/>
                  </a:lnTo>
                  <a:lnTo>
                    <a:pt x="1037" y="29305"/>
                  </a:lnTo>
                  <a:lnTo>
                    <a:pt x="1185" y="29330"/>
                  </a:lnTo>
                  <a:lnTo>
                    <a:pt x="20771" y="29330"/>
                  </a:lnTo>
                  <a:lnTo>
                    <a:pt x="21018" y="29256"/>
                  </a:lnTo>
                  <a:lnTo>
                    <a:pt x="21215" y="29157"/>
                  </a:lnTo>
                  <a:lnTo>
                    <a:pt x="21412" y="29009"/>
                  </a:lnTo>
                  <a:lnTo>
                    <a:pt x="21560" y="28837"/>
                  </a:lnTo>
                  <a:lnTo>
                    <a:pt x="21708" y="28639"/>
                  </a:lnTo>
                  <a:lnTo>
                    <a:pt x="21782" y="28417"/>
                  </a:lnTo>
                  <a:lnTo>
                    <a:pt x="21832" y="28171"/>
                  </a:lnTo>
                  <a:lnTo>
                    <a:pt x="24743" y="1456"/>
                  </a:lnTo>
                  <a:lnTo>
                    <a:pt x="24743" y="1308"/>
                  </a:lnTo>
                  <a:lnTo>
                    <a:pt x="24743" y="1160"/>
                  </a:lnTo>
                  <a:lnTo>
                    <a:pt x="24693" y="888"/>
                  </a:lnTo>
                  <a:lnTo>
                    <a:pt x="24570" y="642"/>
                  </a:lnTo>
                  <a:lnTo>
                    <a:pt x="24422" y="444"/>
                  </a:lnTo>
                  <a:lnTo>
                    <a:pt x="24225" y="247"/>
                  </a:lnTo>
                  <a:lnTo>
                    <a:pt x="23978" y="124"/>
                  </a:lnTo>
                  <a:lnTo>
                    <a:pt x="23731" y="25"/>
                  </a:lnTo>
                  <a:lnTo>
                    <a:pt x="2358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273;p30">
              <a:extLst>
                <a:ext uri="{FF2B5EF4-FFF2-40B4-BE49-F238E27FC236}">
                  <a16:creationId xmlns:a16="http://schemas.microsoft.com/office/drawing/2014/main" id="{FDA8ADE8-ACCF-EF41-1448-8F305B515BAF}"/>
                </a:ext>
              </a:extLst>
            </p:cNvPr>
            <p:cNvSpPr/>
            <p:nvPr/>
          </p:nvSpPr>
          <p:spPr>
            <a:xfrm>
              <a:off x="3613251" y="1763211"/>
              <a:ext cx="386571" cy="264270"/>
            </a:xfrm>
            <a:custGeom>
              <a:avLst/>
              <a:gdLst/>
              <a:ahLst/>
              <a:cxnLst/>
              <a:rect l="l" t="t" r="r" b="b"/>
              <a:pathLst>
                <a:path w="16528" h="11299" extrusionOk="0">
                  <a:moveTo>
                    <a:pt x="7672" y="0"/>
                  </a:moveTo>
                  <a:lnTo>
                    <a:pt x="6784" y="346"/>
                  </a:lnTo>
                  <a:lnTo>
                    <a:pt x="5994" y="716"/>
                  </a:lnTo>
                  <a:lnTo>
                    <a:pt x="5328" y="1061"/>
                  </a:lnTo>
                  <a:lnTo>
                    <a:pt x="4736" y="1382"/>
                  </a:lnTo>
                  <a:lnTo>
                    <a:pt x="4218" y="1702"/>
                  </a:lnTo>
                  <a:lnTo>
                    <a:pt x="3774" y="2023"/>
                  </a:lnTo>
                  <a:lnTo>
                    <a:pt x="3404" y="2319"/>
                  </a:lnTo>
                  <a:lnTo>
                    <a:pt x="3083" y="2590"/>
                  </a:lnTo>
                  <a:lnTo>
                    <a:pt x="2837" y="2862"/>
                  </a:lnTo>
                  <a:lnTo>
                    <a:pt x="2615" y="3108"/>
                  </a:lnTo>
                  <a:lnTo>
                    <a:pt x="2294" y="3552"/>
                  </a:lnTo>
                  <a:lnTo>
                    <a:pt x="2047" y="3922"/>
                  </a:lnTo>
                  <a:lnTo>
                    <a:pt x="1924" y="4070"/>
                  </a:lnTo>
                  <a:lnTo>
                    <a:pt x="1825" y="4194"/>
                  </a:lnTo>
                  <a:lnTo>
                    <a:pt x="1431" y="4613"/>
                  </a:lnTo>
                  <a:lnTo>
                    <a:pt x="1036" y="5107"/>
                  </a:lnTo>
                  <a:lnTo>
                    <a:pt x="839" y="5353"/>
                  </a:lnTo>
                  <a:lnTo>
                    <a:pt x="666" y="5625"/>
                  </a:lnTo>
                  <a:lnTo>
                    <a:pt x="518" y="5896"/>
                  </a:lnTo>
                  <a:lnTo>
                    <a:pt x="370" y="6192"/>
                  </a:lnTo>
                  <a:lnTo>
                    <a:pt x="247" y="6488"/>
                  </a:lnTo>
                  <a:lnTo>
                    <a:pt x="148" y="6809"/>
                  </a:lnTo>
                  <a:lnTo>
                    <a:pt x="74" y="7129"/>
                  </a:lnTo>
                  <a:lnTo>
                    <a:pt x="25" y="7450"/>
                  </a:lnTo>
                  <a:lnTo>
                    <a:pt x="0" y="7771"/>
                  </a:lnTo>
                  <a:lnTo>
                    <a:pt x="25" y="8116"/>
                  </a:lnTo>
                  <a:lnTo>
                    <a:pt x="74" y="8461"/>
                  </a:lnTo>
                  <a:lnTo>
                    <a:pt x="173" y="8807"/>
                  </a:lnTo>
                  <a:lnTo>
                    <a:pt x="271" y="9078"/>
                  </a:lnTo>
                  <a:lnTo>
                    <a:pt x="395" y="9349"/>
                  </a:lnTo>
                  <a:lnTo>
                    <a:pt x="543" y="9571"/>
                  </a:lnTo>
                  <a:lnTo>
                    <a:pt x="691" y="9793"/>
                  </a:lnTo>
                  <a:lnTo>
                    <a:pt x="863" y="9991"/>
                  </a:lnTo>
                  <a:lnTo>
                    <a:pt x="1036" y="10188"/>
                  </a:lnTo>
                  <a:lnTo>
                    <a:pt x="1209" y="10336"/>
                  </a:lnTo>
                  <a:lnTo>
                    <a:pt x="1406" y="10484"/>
                  </a:lnTo>
                  <a:lnTo>
                    <a:pt x="1628" y="10632"/>
                  </a:lnTo>
                  <a:lnTo>
                    <a:pt x="1825" y="10755"/>
                  </a:lnTo>
                  <a:lnTo>
                    <a:pt x="2269" y="10928"/>
                  </a:lnTo>
                  <a:lnTo>
                    <a:pt x="2713" y="11076"/>
                  </a:lnTo>
                  <a:lnTo>
                    <a:pt x="3157" y="11175"/>
                  </a:lnTo>
                  <a:lnTo>
                    <a:pt x="3626" y="11249"/>
                  </a:lnTo>
                  <a:lnTo>
                    <a:pt x="4046" y="11273"/>
                  </a:lnTo>
                  <a:lnTo>
                    <a:pt x="4465" y="11298"/>
                  </a:lnTo>
                  <a:lnTo>
                    <a:pt x="4835" y="11298"/>
                  </a:lnTo>
                  <a:lnTo>
                    <a:pt x="5427" y="11249"/>
                  </a:lnTo>
                  <a:lnTo>
                    <a:pt x="5772" y="11249"/>
                  </a:lnTo>
                  <a:lnTo>
                    <a:pt x="6019" y="11224"/>
                  </a:lnTo>
                  <a:lnTo>
                    <a:pt x="6290" y="11199"/>
                  </a:lnTo>
                  <a:lnTo>
                    <a:pt x="6858" y="11125"/>
                  </a:lnTo>
                  <a:lnTo>
                    <a:pt x="7474" y="10977"/>
                  </a:lnTo>
                  <a:lnTo>
                    <a:pt x="8140" y="10805"/>
                  </a:lnTo>
                  <a:lnTo>
                    <a:pt x="8806" y="10583"/>
                  </a:lnTo>
                  <a:lnTo>
                    <a:pt x="9472" y="10336"/>
                  </a:lnTo>
                  <a:lnTo>
                    <a:pt x="10163" y="10089"/>
                  </a:lnTo>
                  <a:lnTo>
                    <a:pt x="10804" y="9818"/>
                  </a:lnTo>
                  <a:lnTo>
                    <a:pt x="12013" y="9275"/>
                  </a:lnTo>
                  <a:lnTo>
                    <a:pt x="13000" y="8831"/>
                  </a:lnTo>
                  <a:lnTo>
                    <a:pt x="13913" y="8387"/>
                  </a:lnTo>
                  <a:lnTo>
                    <a:pt x="14159" y="8239"/>
                  </a:lnTo>
                  <a:lnTo>
                    <a:pt x="14357" y="8116"/>
                  </a:lnTo>
                  <a:lnTo>
                    <a:pt x="14529" y="7968"/>
                  </a:lnTo>
                  <a:lnTo>
                    <a:pt x="14677" y="7820"/>
                  </a:lnTo>
                  <a:lnTo>
                    <a:pt x="14776" y="7672"/>
                  </a:lnTo>
                  <a:lnTo>
                    <a:pt x="14850" y="7524"/>
                  </a:lnTo>
                  <a:lnTo>
                    <a:pt x="14875" y="7376"/>
                  </a:lnTo>
                  <a:lnTo>
                    <a:pt x="14899" y="7228"/>
                  </a:lnTo>
                  <a:lnTo>
                    <a:pt x="14875" y="7080"/>
                  </a:lnTo>
                  <a:lnTo>
                    <a:pt x="14850" y="6957"/>
                  </a:lnTo>
                  <a:lnTo>
                    <a:pt x="14801" y="6858"/>
                  </a:lnTo>
                  <a:lnTo>
                    <a:pt x="14751" y="6759"/>
                  </a:lnTo>
                  <a:lnTo>
                    <a:pt x="14677" y="6685"/>
                  </a:lnTo>
                  <a:lnTo>
                    <a:pt x="14603" y="6661"/>
                  </a:lnTo>
                  <a:lnTo>
                    <a:pt x="14529" y="6636"/>
                  </a:lnTo>
                  <a:lnTo>
                    <a:pt x="14406" y="6636"/>
                  </a:lnTo>
                  <a:lnTo>
                    <a:pt x="14480" y="6611"/>
                  </a:lnTo>
                  <a:lnTo>
                    <a:pt x="14776" y="6488"/>
                  </a:lnTo>
                  <a:lnTo>
                    <a:pt x="15467" y="6217"/>
                  </a:lnTo>
                  <a:lnTo>
                    <a:pt x="15763" y="6044"/>
                  </a:lnTo>
                  <a:lnTo>
                    <a:pt x="16009" y="5871"/>
                  </a:lnTo>
                  <a:lnTo>
                    <a:pt x="16207" y="5699"/>
                  </a:lnTo>
                  <a:lnTo>
                    <a:pt x="16330" y="5501"/>
                  </a:lnTo>
                  <a:lnTo>
                    <a:pt x="16429" y="5329"/>
                  </a:lnTo>
                  <a:lnTo>
                    <a:pt x="16478" y="5156"/>
                  </a:lnTo>
                  <a:lnTo>
                    <a:pt x="16478" y="5008"/>
                  </a:lnTo>
                  <a:lnTo>
                    <a:pt x="16453" y="4835"/>
                  </a:lnTo>
                  <a:lnTo>
                    <a:pt x="16404" y="4687"/>
                  </a:lnTo>
                  <a:lnTo>
                    <a:pt x="16305" y="4564"/>
                  </a:lnTo>
                  <a:lnTo>
                    <a:pt x="16207" y="4465"/>
                  </a:lnTo>
                  <a:lnTo>
                    <a:pt x="16083" y="4366"/>
                  </a:lnTo>
                  <a:lnTo>
                    <a:pt x="15935" y="4292"/>
                  </a:lnTo>
                  <a:lnTo>
                    <a:pt x="15787" y="4243"/>
                  </a:lnTo>
                  <a:lnTo>
                    <a:pt x="15639" y="4218"/>
                  </a:lnTo>
                  <a:lnTo>
                    <a:pt x="15491" y="4243"/>
                  </a:lnTo>
                  <a:lnTo>
                    <a:pt x="15763" y="4144"/>
                  </a:lnTo>
                  <a:lnTo>
                    <a:pt x="15985" y="4021"/>
                  </a:lnTo>
                  <a:lnTo>
                    <a:pt x="16157" y="3873"/>
                  </a:lnTo>
                  <a:lnTo>
                    <a:pt x="16305" y="3725"/>
                  </a:lnTo>
                  <a:lnTo>
                    <a:pt x="16404" y="3552"/>
                  </a:lnTo>
                  <a:lnTo>
                    <a:pt x="16478" y="3380"/>
                  </a:lnTo>
                  <a:lnTo>
                    <a:pt x="16503" y="3207"/>
                  </a:lnTo>
                  <a:lnTo>
                    <a:pt x="16527" y="3034"/>
                  </a:lnTo>
                  <a:lnTo>
                    <a:pt x="16503" y="2886"/>
                  </a:lnTo>
                  <a:lnTo>
                    <a:pt x="16429" y="2738"/>
                  </a:lnTo>
                  <a:lnTo>
                    <a:pt x="16355" y="2590"/>
                  </a:lnTo>
                  <a:lnTo>
                    <a:pt x="16256" y="2492"/>
                  </a:lnTo>
                  <a:lnTo>
                    <a:pt x="16133" y="2393"/>
                  </a:lnTo>
                  <a:lnTo>
                    <a:pt x="15985" y="2344"/>
                  </a:lnTo>
                  <a:lnTo>
                    <a:pt x="15837" y="2319"/>
                  </a:lnTo>
                  <a:lnTo>
                    <a:pt x="15664" y="2319"/>
                  </a:lnTo>
                  <a:lnTo>
                    <a:pt x="15837" y="2245"/>
                  </a:lnTo>
                  <a:lnTo>
                    <a:pt x="15985" y="2122"/>
                  </a:lnTo>
                  <a:lnTo>
                    <a:pt x="16083" y="1998"/>
                  </a:lnTo>
                  <a:lnTo>
                    <a:pt x="16182" y="1850"/>
                  </a:lnTo>
                  <a:lnTo>
                    <a:pt x="16231" y="1702"/>
                  </a:lnTo>
                  <a:lnTo>
                    <a:pt x="16231" y="1530"/>
                  </a:lnTo>
                  <a:lnTo>
                    <a:pt x="16207" y="1382"/>
                  </a:lnTo>
                  <a:lnTo>
                    <a:pt x="16182" y="1234"/>
                  </a:lnTo>
                  <a:lnTo>
                    <a:pt x="16083" y="1086"/>
                  </a:lnTo>
                  <a:lnTo>
                    <a:pt x="15985" y="962"/>
                  </a:lnTo>
                  <a:lnTo>
                    <a:pt x="15837" y="864"/>
                  </a:lnTo>
                  <a:lnTo>
                    <a:pt x="15664" y="765"/>
                  </a:lnTo>
                  <a:lnTo>
                    <a:pt x="15467" y="691"/>
                  </a:lnTo>
                  <a:lnTo>
                    <a:pt x="15220" y="666"/>
                  </a:lnTo>
                  <a:lnTo>
                    <a:pt x="14973" y="666"/>
                  </a:lnTo>
                  <a:lnTo>
                    <a:pt x="14677" y="716"/>
                  </a:lnTo>
                  <a:lnTo>
                    <a:pt x="14061" y="839"/>
                  </a:lnTo>
                  <a:lnTo>
                    <a:pt x="13000" y="1110"/>
                  </a:lnTo>
                  <a:lnTo>
                    <a:pt x="10188" y="1900"/>
                  </a:lnTo>
                  <a:lnTo>
                    <a:pt x="6414" y="2985"/>
                  </a:lnTo>
                  <a:lnTo>
                    <a:pt x="6414" y="2960"/>
                  </a:lnTo>
                  <a:lnTo>
                    <a:pt x="6438" y="2936"/>
                  </a:lnTo>
                  <a:lnTo>
                    <a:pt x="6537" y="2886"/>
                  </a:lnTo>
                  <a:lnTo>
                    <a:pt x="6882" y="2788"/>
                  </a:lnTo>
                  <a:lnTo>
                    <a:pt x="7376" y="2689"/>
                  </a:lnTo>
                  <a:lnTo>
                    <a:pt x="7672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274;p30">
              <a:extLst>
                <a:ext uri="{FF2B5EF4-FFF2-40B4-BE49-F238E27FC236}">
                  <a16:creationId xmlns:a16="http://schemas.microsoft.com/office/drawing/2014/main" id="{AE7A0414-1EE2-8976-5205-45D519ECE9F7}"/>
                </a:ext>
              </a:extLst>
            </p:cNvPr>
            <p:cNvSpPr/>
            <p:nvPr/>
          </p:nvSpPr>
          <p:spPr>
            <a:xfrm>
              <a:off x="3846330" y="1916110"/>
              <a:ext cx="104455" cy="38661"/>
            </a:xfrm>
            <a:custGeom>
              <a:avLst/>
              <a:gdLst/>
              <a:ahLst/>
              <a:cxnLst/>
              <a:rect l="l" t="t" r="r" b="b"/>
              <a:pathLst>
                <a:path w="4466" h="1653" extrusionOk="0">
                  <a:moveTo>
                    <a:pt x="4367" y="0"/>
                  </a:moveTo>
                  <a:lnTo>
                    <a:pt x="1" y="1308"/>
                  </a:lnTo>
                  <a:lnTo>
                    <a:pt x="99" y="1653"/>
                  </a:lnTo>
                  <a:lnTo>
                    <a:pt x="4466" y="346"/>
                  </a:lnTo>
                  <a:lnTo>
                    <a:pt x="4367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275;p30">
              <a:extLst>
                <a:ext uri="{FF2B5EF4-FFF2-40B4-BE49-F238E27FC236}">
                  <a16:creationId xmlns:a16="http://schemas.microsoft.com/office/drawing/2014/main" id="{F8D87E9F-4965-786F-7769-3256B559DC29}"/>
                </a:ext>
              </a:extLst>
            </p:cNvPr>
            <p:cNvSpPr/>
            <p:nvPr/>
          </p:nvSpPr>
          <p:spPr>
            <a:xfrm>
              <a:off x="3839991" y="1858992"/>
              <a:ext cx="136754" cy="53677"/>
            </a:xfrm>
            <a:custGeom>
              <a:avLst/>
              <a:gdLst/>
              <a:ahLst/>
              <a:cxnLst/>
              <a:rect l="l" t="t" r="r" b="b"/>
              <a:pathLst>
                <a:path w="5847" h="2295" extrusionOk="0">
                  <a:moveTo>
                    <a:pt x="5748" y="0"/>
                  </a:moveTo>
                  <a:lnTo>
                    <a:pt x="0" y="1949"/>
                  </a:lnTo>
                  <a:lnTo>
                    <a:pt x="124" y="2294"/>
                  </a:lnTo>
                  <a:lnTo>
                    <a:pt x="5847" y="345"/>
                  </a:lnTo>
                  <a:lnTo>
                    <a:pt x="5748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276;p30">
              <a:extLst>
                <a:ext uri="{FF2B5EF4-FFF2-40B4-BE49-F238E27FC236}">
                  <a16:creationId xmlns:a16="http://schemas.microsoft.com/office/drawing/2014/main" id="{5C917BDC-5A25-55EC-E499-C4EE89319FE2}"/>
                </a:ext>
              </a:extLst>
            </p:cNvPr>
            <p:cNvSpPr/>
            <p:nvPr/>
          </p:nvSpPr>
          <p:spPr>
            <a:xfrm>
              <a:off x="3827876" y="1813405"/>
              <a:ext cx="152331" cy="54824"/>
            </a:xfrm>
            <a:custGeom>
              <a:avLst/>
              <a:gdLst/>
              <a:ahLst/>
              <a:cxnLst/>
              <a:rect l="l" t="t" r="r" b="b"/>
              <a:pathLst>
                <a:path w="6513" h="2344" extrusionOk="0">
                  <a:moveTo>
                    <a:pt x="6389" y="0"/>
                  </a:moveTo>
                  <a:lnTo>
                    <a:pt x="0" y="1998"/>
                  </a:lnTo>
                  <a:lnTo>
                    <a:pt x="99" y="2344"/>
                  </a:lnTo>
                  <a:lnTo>
                    <a:pt x="6513" y="346"/>
                  </a:lnTo>
                  <a:lnTo>
                    <a:pt x="6389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277;p30">
              <a:extLst>
                <a:ext uri="{FF2B5EF4-FFF2-40B4-BE49-F238E27FC236}">
                  <a16:creationId xmlns:a16="http://schemas.microsoft.com/office/drawing/2014/main" id="{BDF5A06D-8CC1-71BE-0C82-564D0CCF5172}"/>
                </a:ext>
              </a:extLst>
            </p:cNvPr>
            <p:cNvSpPr/>
            <p:nvPr/>
          </p:nvSpPr>
          <p:spPr>
            <a:xfrm>
              <a:off x="3108384" y="1823206"/>
              <a:ext cx="614473" cy="345618"/>
            </a:xfrm>
            <a:custGeom>
              <a:avLst/>
              <a:gdLst/>
              <a:ahLst/>
              <a:cxnLst/>
              <a:rect l="l" t="t" r="r" b="b"/>
              <a:pathLst>
                <a:path w="26272" h="14777" extrusionOk="0">
                  <a:moveTo>
                    <a:pt x="24002" y="1"/>
                  </a:moveTo>
                  <a:lnTo>
                    <a:pt x="22522" y="75"/>
                  </a:lnTo>
                  <a:lnTo>
                    <a:pt x="21141" y="149"/>
                  </a:lnTo>
                  <a:lnTo>
                    <a:pt x="19834" y="247"/>
                  </a:lnTo>
                  <a:lnTo>
                    <a:pt x="18576" y="371"/>
                  </a:lnTo>
                  <a:lnTo>
                    <a:pt x="17392" y="494"/>
                  </a:lnTo>
                  <a:lnTo>
                    <a:pt x="16232" y="667"/>
                  </a:lnTo>
                  <a:lnTo>
                    <a:pt x="15122" y="839"/>
                  </a:lnTo>
                  <a:lnTo>
                    <a:pt x="14037" y="1012"/>
                  </a:lnTo>
                  <a:lnTo>
                    <a:pt x="12976" y="1234"/>
                  </a:lnTo>
                  <a:lnTo>
                    <a:pt x="11940" y="1456"/>
                  </a:lnTo>
                  <a:lnTo>
                    <a:pt x="10929" y="1703"/>
                  </a:lnTo>
                  <a:lnTo>
                    <a:pt x="9893" y="1949"/>
                  </a:lnTo>
                  <a:lnTo>
                    <a:pt x="8881" y="2221"/>
                  </a:lnTo>
                  <a:lnTo>
                    <a:pt x="7845" y="2517"/>
                  </a:lnTo>
                  <a:lnTo>
                    <a:pt x="5699" y="3183"/>
                  </a:lnTo>
                  <a:lnTo>
                    <a:pt x="5304" y="3257"/>
                  </a:lnTo>
                  <a:lnTo>
                    <a:pt x="4910" y="3356"/>
                  </a:lnTo>
                  <a:lnTo>
                    <a:pt x="4540" y="3454"/>
                  </a:lnTo>
                  <a:lnTo>
                    <a:pt x="4194" y="3578"/>
                  </a:lnTo>
                  <a:lnTo>
                    <a:pt x="3849" y="3701"/>
                  </a:lnTo>
                  <a:lnTo>
                    <a:pt x="3528" y="3849"/>
                  </a:lnTo>
                  <a:lnTo>
                    <a:pt x="3208" y="3997"/>
                  </a:lnTo>
                  <a:lnTo>
                    <a:pt x="2912" y="4145"/>
                  </a:lnTo>
                  <a:lnTo>
                    <a:pt x="2640" y="4318"/>
                  </a:lnTo>
                  <a:lnTo>
                    <a:pt x="2369" y="4515"/>
                  </a:lnTo>
                  <a:lnTo>
                    <a:pt x="2122" y="4688"/>
                  </a:lnTo>
                  <a:lnTo>
                    <a:pt x="1876" y="4885"/>
                  </a:lnTo>
                  <a:lnTo>
                    <a:pt x="1654" y="5082"/>
                  </a:lnTo>
                  <a:lnTo>
                    <a:pt x="1456" y="5304"/>
                  </a:lnTo>
                  <a:lnTo>
                    <a:pt x="1259" y="5526"/>
                  </a:lnTo>
                  <a:lnTo>
                    <a:pt x="1086" y="5748"/>
                  </a:lnTo>
                  <a:lnTo>
                    <a:pt x="766" y="6217"/>
                  </a:lnTo>
                  <a:lnTo>
                    <a:pt x="519" y="6686"/>
                  </a:lnTo>
                  <a:lnTo>
                    <a:pt x="297" y="7179"/>
                  </a:lnTo>
                  <a:lnTo>
                    <a:pt x="149" y="7697"/>
                  </a:lnTo>
                  <a:lnTo>
                    <a:pt x="50" y="8215"/>
                  </a:lnTo>
                  <a:lnTo>
                    <a:pt x="1" y="8733"/>
                  </a:lnTo>
                  <a:lnTo>
                    <a:pt x="1" y="9276"/>
                  </a:lnTo>
                  <a:lnTo>
                    <a:pt x="50" y="9794"/>
                  </a:lnTo>
                  <a:lnTo>
                    <a:pt x="149" y="10312"/>
                  </a:lnTo>
                  <a:lnTo>
                    <a:pt x="297" y="10805"/>
                  </a:lnTo>
                  <a:lnTo>
                    <a:pt x="494" y="11298"/>
                  </a:lnTo>
                  <a:lnTo>
                    <a:pt x="741" y="11767"/>
                  </a:lnTo>
                  <a:lnTo>
                    <a:pt x="1012" y="12236"/>
                  </a:lnTo>
                  <a:lnTo>
                    <a:pt x="1358" y="12655"/>
                  </a:lnTo>
                  <a:lnTo>
                    <a:pt x="1728" y="13050"/>
                  </a:lnTo>
                  <a:lnTo>
                    <a:pt x="2122" y="13420"/>
                  </a:lnTo>
                  <a:lnTo>
                    <a:pt x="2591" y="13765"/>
                  </a:lnTo>
                  <a:lnTo>
                    <a:pt x="3084" y="14037"/>
                  </a:lnTo>
                  <a:lnTo>
                    <a:pt x="3627" y="14283"/>
                  </a:lnTo>
                  <a:lnTo>
                    <a:pt x="4194" y="14505"/>
                  </a:lnTo>
                  <a:lnTo>
                    <a:pt x="4490" y="14579"/>
                  </a:lnTo>
                  <a:lnTo>
                    <a:pt x="4811" y="14653"/>
                  </a:lnTo>
                  <a:lnTo>
                    <a:pt x="5132" y="14703"/>
                  </a:lnTo>
                  <a:lnTo>
                    <a:pt x="5452" y="14752"/>
                  </a:lnTo>
                  <a:lnTo>
                    <a:pt x="5773" y="14777"/>
                  </a:lnTo>
                  <a:lnTo>
                    <a:pt x="6488" y="14777"/>
                  </a:lnTo>
                  <a:lnTo>
                    <a:pt x="6858" y="14752"/>
                  </a:lnTo>
                  <a:lnTo>
                    <a:pt x="8042" y="14629"/>
                  </a:lnTo>
                  <a:lnTo>
                    <a:pt x="9202" y="14456"/>
                  </a:lnTo>
                  <a:lnTo>
                    <a:pt x="10361" y="14259"/>
                  </a:lnTo>
                  <a:lnTo>
                    <a:pt x="11496" y="14061"/>
                  </a:lnTo>
                  <a:lnTo>
                    <a:pt x="12631" y="13815"/>
                  </a:lnTo>
                  <a:lnTo>
                    <a:pt x="13765" y="13543"/>
                  </a:lnTo>
                  <a:lnTo>
                    <a:pt x="14925" y="13247"/>
                  </a:lnTo>
                  <a:lnTo>
                    <a:pt x="16084" y="12927"/>
                  </a:lnTo>
                  <a:lnTo>
                    <a:pt x="17244" y="12581"/>
                  </a:lnTo>
                  <a:lnTo>
                    <a:pt x="18428" y="12211"/>
                  </a:lnTo>
                  <a:lnTo>
                    <a:pt x="20894" y="11422"/>
                  </a:lnTo>
                  <a:lnTo>
                    <a:pt x="23484" y="10509"/>
                  </a:lnTo>
                  <a:lnTo>
                    <a:pt x="26272" y="9522"/>
                  </a:lnTo>
                  <a:lnTo>
                    <a:pt x="26247" y="8955"/>
                  </a:lnTo>
                  <a:lnTo>
                    <a:pt x="26198" y="8363"/>
                  </a:lnTo>
                  <a:lnTo>
                    <a:pt x="26124" y="7746"/>
                  </a:lnTo>
                  <a:lnTo>
                    <a:pt x="26050" y="7105"/>
                  </a:lnTo>
                  <a:lnTo>
                    <a:pt x="25927" y="6464"/>
                  </a:lnTo>
                  <a:lnTo>
                    <a:pt x="25803" y="5798"/>
                  </a:lnTo>
                  <a:lnTo>
                    <a:pt x="25532" y="4490"/>
                  </a:lnTo>
                  <a:lnTo>
                    <a:pt x="25187" y="3208"/>
                  </a:lnTo>
                  <a:lnTo>
                    <a:pt x="25014" y="2591"/>
                  </a:lnTo>
                  <a:lnTo>
                    <a:pt x="24816" y="1999"/>
                  </a:lnTo>
                  <a:lnTo>
                    <a:pt x="24619" y="1431"/>
                  </a:lnTo>
                  <a:lnTo>
                    <a:pt x="24397" y="913"/>
                  </a:lnTo>
                  <a:lnTo>
                    <a:pt x="24200" y="420"/>
                  </a:lnTo>
                  <a:lnTo>
                    <a:pt x="2400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278;p30">
              <a:extLst>
                <a:ext uri="{FF2B5EF4-FFF2-40B4-BE49-F238E27FC236}">
                  <a16:creationId xmlns:a16="http://schemas.microsoft.com/office/drawing/2014/main" id="{508215C7-E379-DB32-3523-DA0E171BF62F}"/>
                </a:ext>
              </a:extLst>
            </p:cNvPr>
            <p:cNvSpPr/>
            <p:nvPr/>
          </p:nvSpPr>
          <p:spPr>
            <a:xfrm>
              <a:off x="3267644" y="1820328"/>
              <a:ext cx="371579" cy="72716"/>
            </a:xfrm>
            <a:custGeom>
              <a:avLst/>
              <a:gdLst/>
              <a:ahLst/>
              <a:cxnLst/>
              <a:rect l="l" t="t" r="r" b="b"/>
              <a:pathLst>
                <a:path w="15887" h="3109" extrusionOk="0">
                  <a:moveTo>
                    <a:pt x="15861" y="0"/>
                  </a:moveTo>
                  <a:lnTo>
                    <a:pt x="15417" y="25"/>
                  </a:lnTo>
                  <a:lnTo>
                    <a:pt x="14283" y="124"/>
                  </a:lnTo>
                  <a:lnTo>
                    <a:pt x="12556" y="272"/>
                  </a:lnTo>
                  <a:lnTo>
                    <a:pt x="11520" y="395"/>
                  </a:lnTo>
                  <a:lnTo>
                    <a:pt x="10385" y="518"/>
                  </a:lnTo>
                  <a:lnTo>
                    <a:pt x="9176" y="691"/>
                  </a:lnTo>
                  <a:lnTo>
                    <a:pt x="7918" y="888"/>
                  </a:lnTo>
                  <a:lnTo>
                    <a:pt x="6611" y="1110"/>
                  </a:lnTo>
                  <a:lnTo>
                    <a:pt x="5279" y="1357"/>
                  </a:lnTo>
                  <a:lnTo>
                    <a:pt x="3922" y="1653"/>
                  </a:lnTo>
                  <a:lnTo>
                    <a:pt x="2590" y="1998"/>
                  </a:lnTo>
                  <a:lnTo>
                    <a:pt x="1258" y="2368"/>
                  </a:lnTo>
                  <a:lnTo>
                    <a:pt x="0" y="2763"/>
                  </a:lnTo>
                  <a:lnTo>
                    <a:pt x="99" y="3109"/>
                  </a:lnTo>
                  <a:lnTo>
                    <a:pt x="1382" y="2714"/>
                  </a:lnTo>
                  <a:lnTo>
                    <a:pt x="2689" y="2344"/>
                  </a:lnTo>
                  <a:lnTo>
                    <a:pt x="4021" y="1998"/>
                  </a:lnTo>
                  <a:lnTo>
                    <a:pt x="5353" y="1702"/>
                  </a:lnTo>
                  <a:lnTo>
                    <a:pt x="6685" y="1456"/>
                  </a:lnTo>
                  <a:lnTo>
                    <a:pt x="7992" y="1234"/>
                  </a:lnTo>
                  <a:lnTo>
                    <a:pt x="9250" y="1036"/>
                  </a:lnTo>
                  <a:lnTo>
                    <a:pt x="10435" y="888"/>
                  </a:lnTo>
                  <a:lnTo>
                    <a:pt x="11569" y="740"/>
                  </a:lnTo>
                  <a:lnTo>
                    <a:pt x="12605" y="617"/>
                  </a:lnTo>
                  <a:lnTo>
                    <a:pt x="14307" y="469"/>
                  </a:lnTo>
                  <a:lnTo>
                    <a:pt x="15442" y="395"/>
                  </a:lnTo>
                  <a:lnTo>
                    <a:pt x="15886" y="370"/>
                  </a:lnTo>
                  <a:lnTo>
                    <a:pt x="15861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279;p30">
              <a:extLst>
                <a:ext uri="{FF2B5EF4-FFF2-40B4-BE49-F238E27FC236}">
                  <a16:creationId xmlns:a16="http://schemas.microsoft.com/office/drawing/2014/main" id="{89190E9E-4041-9737-947B-06C63A1B5CCA}"/>
                </a:ext>
              </a:extLst>
            </p:cNvPr>
            <p:cNvSpPr/>
            <p:nvPr/>
          </p:nvSpPr>
          <p:spPr>
            <a:xfrm>
              <a:off x="3594773" y="1825522"/>
              <a:ext cx="65232" cy="244648"/>
            </a:xfrm>
            <a:custGeom>
              <a:avLst/>
              <a:gdLst/>
              <a:ahLst/>
              <a:cxnLst/>
              <a:rect l="l" t="t" r="r" b="b"/>
              <a:pathLst>
                <a:path w="2789" h="10460" extrusionOk="0">
                  <a:moveTo>
                    <a:pt x="321" y="0"/>
                  </a:moveTo>
                  <a:lnTo>
                    <a:pt x="1" y="148"/>
                  </a:lnTo>
                  <a:lnTo>
                    <a:pt x="494" y="1382"/>
                  </a:lnTo>
                  <a:lnTo>
                    <a:pt x="938" y="2640"/>
                  </a:lnTo>
                  <a:lnTo>
                    <a:pt x="1308" y="3923"/>
                  </a:lnTo>
                  <a:lnTo>
                    <a:pt x="1653" y="5205"/>
                  </a:lnTo>
                  <a:lnTo>
                    <a:pt x="1925" y="6513"/>
                  </a:lnTo>
                  <a:lnTo>
                    <a:pt x="2147" y="7820"/>
                  </a:lnTo>
                  <a:lnTo>
                    <a:pt x="2319" y="9127"/>
                  </a:lnTo>
                  <a:lnTo>
                    <a:pt x="2418" y="10459"/>
                  </a:lnTo>
                  <a:lnTo>
                    <a:pt x="2788" y="10435"/>
                  </a:lnTo>
                  <a:lnTo>
                    <a:pt x="2665" y="9103"/>
                  </a:lnTo>
                  <a:lnTo>
                    <a:pt x="2492" y="7771"/>
                  </a:lnTo>
                  <a:lnTo>
                    <a:pt x="2270" y="6439"/>
                  </a:lnTo>
                  <a:lnTo>
                    <a:pt x="1999" y="5131"/>
                  </a:lnTo>
                  <a:lnTo>
                    <a:pt x="1653" y="3824"/>
                  </a:lnTo>
                  <a:lnTo>
                    <a:pt x="1259" y="2541"/>
                  </a:lnTo>
                  <a:lnTo>
                    <a:pt x="815" y="1258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280;p30">
              <a:extLst>
                <a:ext uri="{FF2B5EF4-FFF2-40B4-BE49-F238E27FC236}">
                  <a16:creationId xmlns:a16="http://schemas.microsoft.com/office/drawing/2014/main" id="{C5D4028D-E0B1-4227-A394-E261B92E891F}"/>
                </a:ext>
              </a:extLst>
            </p:cNvPr>
            <p:cNvSpPr/>
            <p:nvPr/>
          </p:nvSpPr>
          <p:spPr>
            <a:xfrm>
              <a:off x="3674977" y="2012453"/>
              <a:ext cx="24839" cy="24839"/>
            </a:xfrm>
            <a:custGeom>
              <a:avLst/>
              <a:gdLst/>
              <a:ahLst/>
              <a:cxnLst/>
              <a:rect l="l" t="t" r="r" b="b"/>
              <a:pathLst>
                <a:path w="1062" h="1062" extrusionOk="0">
                  <a:moveTo>
                    <a:pt x="543" y="1"/>
                  </a:moveTo>
                  <a:lnTo>
                    <a:pt x="444" y="25"/>
                  </a:lnTo>
                  <a:lnTo>
                    <a:pt x="346" y="50"/>
                  </a:lnTo>
                  <a:lnTo>
                    <a:pt x="247" y="99"/>
                  </a:lnTo>
                  <a:lnTo>
                    <a:pt x="173" y="149"/>
                  </a:lnTo>
                  <a:lnTo>
                    <a:pt x="99" y="223"/>
                  </a:lnTo>
                  <a:lnTo>
                    <a:pt x="50" y="321"/>
                  </a:lnTo>
                  <a:lnTo>
                    <a:pt x="25" y="420"/>
                  </a:lnTo>
                  <a:lnTo>
                    <a:pt x="0" y="519"/>
                  </a:lnTo>
                  <a:lnTo>
                    <a:pt x="0" y="617"/>
                  </a:lnTo>
                  <a:lnTo>
                    <a:pt x="50" y="716"/>
                  </a:lnTo>
                  <a:lnTo>
                    <a:pt x="74" y="815"/>
                  </a:lnTo>
                  <a:lnTo>
                    <a:pt x="148" y="889"/>
                  </a:lnTo>
                  <a:lnTo>
                    <a:pt x="222" y="963"/>
                  </a:lnTo>
                  <a:lnTo>
                    <a:pt x="321" y="1012"/>
                  </a:lnTo>
                  <a:lnTo>
                    <a:pt x="420" y="1061"/>
                  </a:lnTo>
                  <a:lnTo>
                    <a:pt x="617" y="1061"/>
                  </a:lnTo>
                  <a:lnTo>
                    <a:pt x="716" y="1037"/>
                  </a:lnTo>
                  <a:lnTo>
                    <a:pt x="815" y="987"/>
                  </a:lnTo>
                  <a:lnTo>
                    <a:pt x="889" y="913"/>
                  </a:lnTo>
                  <a:lnTo>
                    <a:pt x="963" y="839"/>
                  </a:lnTo>
                  <a:lnTo>
                    <a:pt x="1012" y="765"/>
                  </a:lnTo>
                  <a:lnTo>
                    <a:pt x="1037" y="642"/>
                  </a:lnTo>
                  <a:lnTo>
                    <a:pt x="1061" y="543"/>
                  </a:lnTo>
                  <a:lnTo>
                    <a:pt x="1061" y="445"/>
                  </a:lnTo>
                  <a:lnTo>
                    <a:pt x="1012" y="346"/>
                  </a:lnTo>
                  <a:lnTo>
                    <a:pt x="987" y="247"/>
                  </a:lnTo>
                  <a:lnTo>
                    <a:pt x="913" y="173"/>
                  </a:lnTo>
                  <a:lnTo>
                    <a:pt x="839" y="99"/>
                  </a:lnTo>
                  <a:lnTo>
                    <a:pt x="740" y="50"/>
                  </a:lnTo>
                  <a:lnTo>
                    <a:pt x="642" y="25"/>
                  </a:lnTo>
                  <a:lnTo>
                    <a:pt x="543" y="1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281;p30">
              <a:extLst>
                <a:ext uri="{FF2B5EF4-FFF2-40B4-BE49-F238E27FC236}">
                  <a16:creationId xmlns:a16="http://schemas.microsoft.com/office/drawing/2014/main" id="{0532CBA9-F772-57B3-369A-5D77E453AB5F}"/>
                </a:ext>
              </a:extLst>
            </p:cNvPr>
            <p:cNvSpPr/>
            <p:nvPr/>
          </p:nvSpPr>
          <p:spPr>
            <a:xfrm>
              <a:off x="3448798" y="2058041"/>
              <a:ext cx="232532" cy="81370"/>
            </a:xfrm>
            <a:custGeom>
              <a:avLst/>
              <a:gdLst/>
              <a:ahLst/>
              <a:cxnLst/>
              <a:rect l="l" t="t" r="r" b="b"/>
              <a:pathLst>
                <a:path w="9942" h="3479" extrusionOk="0">
                  <a:moveTo>
                    <a:pt x="9818" y="0"/>
                  </a:moveTo>
                  <a:lnTo>
                    <a:pt x="8338" y="568"/>
                  </a:lnTo>
                  <a:lnTo>
                    <a:pt x="6735" y="1110"/>
                  </a:lnTo>
                  <a:lnTo>
                    <a:pt x="5107" y="1628"/>
                  </a:lnTo>
                  <a:lnTo>
                    <a:pt x="3553" y="2097"/>
                  </a:lnTo>
                  <a:lnTo>
                    <a:pt x="1061" y="2837"/>
                  </a:lnTo>
                  <a:lnTo>
                    <a:pt x="1" y="3133"/>
                  </a:lnTo>
                  <a:lnTo>
                    <a:pt x="99" y="3479"/>
                  </a:lnTo>
                  <a:lnTo>
                    <a:pt x="1160" y="3183"/>
                  </a:lnTo>
                  <a:lnTo>
                    <a:pt x="3676" y="2443"/>
                  </a:lnTo>
                  <a:lnTo>
                    <a:pt x="5230" y="1974"/>
                  </a:lnTo>
                  <a:lnTo>
                    <a:pt x="6858" y="1431"/>
                  </a:lnTo>
                  <a:lnTo>
                    <a:pt x="8462" y="888"/>
                  </a:lnTo>
                  <a:lnTo>
                    <a:pt x="9942" y="346"/>
                  </a:lnTo>
                  <a:lnTo>
                    <a:pt x="9818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282;p30">
              <a:extLst>
                <a:ext uri="{FF2B5EF4-FFF2-40B4-BE49-F238E27FC236}">
                  <a16:creationId xmlns:a16="http://schemas.microsoft.com/office/drawing/2014/main" id="{350D2896-8B73-09FF-53D2-7AFC06DA811E}"/>
                </a:ext>
              </a:extLst>
            </p:cNvPr>
            <p:cNvSpPr/>
            <p:nvPr/>
          </p:nvSpPr>
          <p:spPr>
            <a:xfrm>
              <a:off x="3759788" y="1818013"/>
              <a:ext cx="27716" cy="16770"/>
            </a:xfrm>
            <a:custGeom>
              <a:avLst/>
              <a:gdLst/>
              <a:ahLst/>
              <a:cxnLst/>
              <a:rect l="l" t="t" r="r" b="b"/>
              <a:pathLst>
                <a:path w="1185" h="717" extrusionOk="0">
                  <a:moveTo>
                    <a:pt x="1086" y="1"/>
                  </a:moveTo>
                  <a:lnTo>
                    <a:pt x="1" y="371"/>
                  </a:lnTo>
                  <a:lnTo>
                    <a:pt x="124" y="716"/>
                  </a:lnTo>
                  <a:lnTo>
                    <a:pt x="1185" y="346"/>
                  </a:lnTo>
                  <a:lnTo>
                    <a:pt x="1086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283;p30">
              <a:extLst>
                <a:ext uri="{FF2B5EF4-FFF2-40B4-BE49-F238E27FC236}">
                  <a16:creationId xmlns:a16="http://schemas.microsoft.com/office/drawing/2014/main" id="{F572C0F2-3D34-2AFB-2632-90BDD8A4D4AC}"/>
                </a:ext>
              </a:extLst>
            </p:cNvPr>
            <p:cNvSpPr/>
            <p:nvPr/>
          </p:nvSpPr>
          <p:spPr>
            <a:xfrm>
              <a:off x="3640945" y="696374"/>
              <a:ext cx="387717" cy="485833"/>
            </a:xfrm>
            <a:custGeom>
              <a:avLst/>
              <a:gdLst/>
              <a:ahLst/>
              <a:cxnLst/>
              <a:rect l="l" t="t" r="r" b="b"/>
              <a:pathLst>
                <a:path w="16577" h="20772" extrusionOk="0">
                  <a:moveTo>
                    <a:pt x="5526" y="1"/>
                  </a:moveTo>
                  <a:lnTo>
                    <a:pt x="5008" y="26"/>
                  </a:lnTo>
                  <a:lnTo>
                    <a:pt x="4514" y="75"/>
                  </a:lnTo>
                  <a:lnTo>
                    <a:pt x="4021" y="174"/>
                  </a:lnTo>
                  <a:lnTo>
                    <a:pt x="3552" y="297"/>
                  </a:lnTo>
                  <a:lnTo>
                    <a:pt x="3108" y="470"/>
                  </a:lnTo>
                  <a:lnTo>
                    <a:pt x="2664" y="667"/>
                  </a:lnTo>
                  <a:lnTo>
                    <a:pt x="2245" y="914"/>
                  </a:lnTo>
                  <a:lnTo>
                    <a:pt x="1825" y="1185"/>
                  </a:lnTo>
                  <a:lnTo>
                    <a:pt x="1431" y="1506"/>
                  </a:lnTo>
                  <a:lnTo>
                    <a:pt x="1036" y="1876"/>
                  </a:lnTo>
                  <a:lnTo>
                    <a:pt x="691" y="2295"/>
                  </a:lnTo>
                  <a:lnTo>
                    <a:pt x="345" y="2764"/>
                  </a:lnTo>
                  <a:lnTo>
                    <a:pt x="0" y="3282"/>
                  </a:lnTo>
                  <a:lnTo>
                    <a:pt x="25" y="5453"/>
                  </a:lnTo>
                  <a:lnTo>
                    <a:pt x="74" y="8709"/>
                  </a:lnTo>
                  <a:lnTo>
                    <a:pt x="99" y="10361"/>
                  </a:lnTo>
                  <a:lnTo>
                    <a:pt x="148" y="11792"/>
                  </a:lnTo>
                  <a:lnTo>
                    <a:pt x="197" y="12853"/>
                  </a:lnTo>
                  <a:lnTo>
                    <a:pt x="222" y="13173"/>
                  </a:lnTo>
                  <a:lnTo>
                    <a:pt x="271" y="13346"/>
                  </a:lnTo>
                  <a:lnTo>
                    <a:pt x="493" y="13963"/>
                  </a:lnTo>
                  <a:lnTo>
                    <a:pt x="691" y="14432"/>
                  </a:lnTo>
                  <a:lnTo>
                    <a:pt x="913" y="14950"/>
                  </a:lnTo>
                  <a:lnTo>
                    <a:pt x="1209" y="15542"/>
                  </a:lnTo>
                  <a:lnTo>
                    <a:pt x="1554" y="16158"/>
                  </a:lnTo>
                  <a:lnTo>
                    <a:pt x="1949" y="16800"/>
                  </a:lnTo>
                  <a:lnTo>
                    <a:pt x="2393" y="17466"/>
                  </a:lnTo>
                  <a:lnTo>
                    <a:pt x="2640" y="17786"/>
                  </a:lnTo>
                  <a:lnTo>
                    <a:pt x="2911" y="18082"/>
                  </a:lnTo>
                  <a:lnTo>
                    <a:pt x="3182" y="18403"/>
                  </a:lnTo>
                  <a:lnTo>
                    <a:pt x="3478" y="18699"/>
                  </a:lnTo>
                  <a:lnTo>
                    <a:pt x="3799" y="18995"/>
                  </a:lnTo>
                  <a:lnTo>
                    <a:pt x="4120" y="19266"/>
                  </a:lnTo>
                  <a:lnTo>
                    <a:pt x="4465" y="19513"/>
                  </a:lnTo>
                  <a:lnTo>
                    <a:pt x="4835" y="19760"/>
                  </a:lnTo>
                  <a:lnTo>
                    <a:pt x="5205" y="19982"/>
                  </a:lnTo>
                  <a:lnTo>
                    <a:pt x="5600" y="20179"/>
                  </a:lnTo>
                  <a:lnTo>
                    <a:pt x="5994" y="20352"/>
                  </a:lnTo>
                  <a:lnTo>
                    <a:pt x="6438" y="20500"/>
                  </a:lnTo>
                  <a:lnTo>
                    <a:pt x="6882" y="20623"/>
                  </a:lnTo>
                  <a:lnTo>
                    <a:pt x="7351" y="20697"/>
                  </a:lnTo>
                  <a:lnTo>
                    <a:pt x="7820" y="20771"/>
                  </a:lnTo>
                  <a:lnTo>
                    <a:pt x="8831" y="20771"/>
                  </a:lnTo>
                  <a:lnTo>
                    <a:pt x="9324" y="20697"/>
                  </a:lnTo>
                  <a:lnTo>
                    <a:pt x="9768" y="20623"/>
                  </a:lnTo>
                  <a:lnTo>
                    <a:pt x="10237" y="20500"/>
                  </a:lnTo>
                  <a:lnTo>
                    <a:pt x="10657" y="20352"/>
                  </a:lnTo>
                  <a:lnTo>
                    <a:pt x="11076" y="20179"/>
                  </a:lnTo>
                  <a:lnTo>
                    <a:pt x="11471" y="19982"/>
                  </a:lnTo>
                  <a:lnTo>
                    <a:pt x="11841" y="19784"/>
                  </a:lnTo>
                  <a:lnTo>
                    <a:pt x="12211" y="19538"/>
                  </a:lnTo>
                  <a:lnTo>
                    <a:pt x="12531" y="19266"/>
                  </a:lnTo>
                  <a:lnTo>
                    <a:pt x="12877" y="18995"/>
                  </a:lnTo>
                  <a:lnTo>
                    <a:pt x="13173" y="18724"/>
                  </a:lnTo>
                  <a:lnTo>
                    <a:pt x="13469" y="18428"/>
                  </a:lnTo>
                  <a:lnTo>
                    <a:pt x="13740" y="18107"/>
                  </a:lnTo>
                  <a:lnTo>
                    <a:pt x="14011" y="17811"/>
                  </a:lnTo>
                  <a:lnTo>
                    <a:pt x="14258" y="17490"/>
                  </a:lnTo>
                  <a:lnTo>
                    <a:pt x="14702" y="16824"/>
                  </a:lnTo>
                  <a:lnTo>
                    <a:pt x="15097" y="16208"/>
                  </a:lnTo>
                  <a:lnTo>
                    <a:pt x="15417" y="15591"/>
                  </a:lnTo>
                  <a:lnTo>
                    <a:pt x="15713" y="14999"/>
                  </a:lnTo>
                  <a:lnTo>
                    <a:pt x="15935" y="14481"/>
                  </a:lnTo>
                  <a:lnTo>
                    <a:pt x="16133" y="14037"/>
                  </a:lnTo>
                  <a:lnTo>
                    <a:pt x="16355" y="13420"/>
                  </a:lnTo>
                  <a:lnTo>
                    <a:pt x="16379" y="13247"/>
                  </a:lnTo>
                  <a:lnTo>
                    <a:pt x="16429" y="12902"/>
                  </a:lnTo>
                  <a:lnTo>
                    <a:pt x="16478" y="11841"/>
                  </a:lnTo>
                  <a:lnTo>
                    <a:pt x="16503" y="10411"/>
                  </a:lnTo>
                  <a:lnTo>
                    <a:pt x="16527" y="8758"/>
                  </a:lnTo>
                  <a:lnTo>
                    <a:pt x="16577" y="5453"/>
                  </a:lnTo>
                  <a:lnTo>
                    <a:pt x="16577" y="3282"/>
                  </a:lnTo>
                  <a:lnTo>
                    <a:pt x="14110" y="2246"/>
                  </a:lnTo>
                  <a:lnTo>
                    <a:pt x="12901" y="1752"/>
                  </a:lnTo>
                  <a:lnTo>
                    <a:pt x="11693" y="1284"/>
                  </a:lnTo>
                  <a:lnTo>
                    <a:pt x="10508" y="889"/>
                  </a:lnTo>
                  <a:lnTo>
                    <a:pt x="9349" y="544"/>
                  </a:lnTo>
                  <a:lnTo>
                    <a:pt x="8782" y="396"/>
                  </a:lnTo>
                  <a:lnTo>
                    <a:pt x="8214" y="272"/>
                  </a:lnTo>
                  <a:lnTo>
                    <a:pt x="7647" y="174"/>
                  </a:lnTo>
                  <a:lnTo>
                    <a:pt x="7104" y="75"/>
                  </a:lnTo>
                  <a:lnTo>
                    <a:pt x="6562" y="26"/>
                  </a:lnTo>
                  <a:lnTo>
                    <a:pt x="6044" y="1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284;p30">
              <a:extLst>
                <a:ext uri="{FF2B5EF4-FFF2-40B4-BE49-F238E27FC236}">
                  <a16:creationId xmlns:a16="http://schemas.microsoft.com/office/drawing/2014/main" id="{FD6CCC01-402A-7A64-853B-50B9383A96E1}"/>
                </a:ext>
              </a:extLst>
            </p:cNvPr>
            <p:cNvSpPr/>
            <p:nvPr/>
          </p:nvSpPr>
          <p:spPr>
            <a:xfrm>
              <a:off x="3583803" y="904099"/>
              <a:ext cx="110232" cy="134439"/>
            </a:xfrm>
            <a:custGeom>
              <a:avLst/>
              <a:gdLst/>
              <a:ahLst/>
              <a:cxnLst/>
              <a:rect l="l" t="t" r="r" b="b"/>
              <a:pathLst>
                <a:path w="4713" h="5748" extrusionOk="0">
                  <a:moveTo>
                    <a:pt x="1752" y="0"/>
                  </a:moveTo>
                  <a:lnTo>
                    <a:pt x="1604" y="25"/>
                  </a:lnTo>
                  <a:lnTo>
                    <a:pt x="1456" y="50"/>
                  </a:lnTo>
                  <a:lnTo>
                    <a:pt x="1308" y="74"/>
                  </a:lnTo>
                  <a:lnTo>
                    <a:pt x="1160" y="148"/>
                  </a:lnTo>
                  <a:lnTo>
                    <a:pt x="1012" y="222"/>
                  </a:lnTo>
                  <a:lnTo>
                    <a:pt x="864" y="346"/>
                  </a:lnTo>
                  <a:lnTo>
                    <a:pt x="692" y="469"/>
                  </a:lnTo>
                  <a:lnTo>
                    <a:pt x="544" y="617"/>
                  </a:lnTo>
                  <a:lnTo>
                    <a:pt x="396" y="765"/>
                  </a:lnTo>
                  <a:lnTo>
                    <a:pt x="297" y="962"/>
                  </a:lnTo>
                  <a:lnTo>
                    <a:pt x="198" y="1160"/>
                  </a:lnTo>
                  <a:lnTo>
                    <a:pt x="124" y="1357"/>
                  </a:lnTo>
                  <a:lnTo>
                    <a:pt x="50" y="1579"/>
                  </a:lnTo>
                  <a:lnTo>
                    <a:pt x="26" y="1801"/>
                  </a:lnTo>
                  <a:lnTo>
                    <a:pt x="1" y="2023"/>
                  </a:lnTo>
                  <a:lnTo>
                    <a:pt x="1" y="2270"/>
                  </a:lnTo>
                  <a:lnTo>
                    <a:pt x="26" y="2516"/>
                  </a:lnTo>
                  <a:lnTo>
                    <a:pt x="50" y="2763"/>
                  </a:lnTo>
                  <a:lnTo>
                    <a:pt x="100" y="3010"/>
                  </a:lnTo>
                  <a:lnTo>
                    <a:pt x="223" y="3478"/>
                  </a:lnTo>
                  <a:lnTo>
                    <a:pt x="420" y="3947"/>
                  </a:lnTo>
                  <a:lnTo>
                    <a:pt x="544" y="4194"/>
                  </a:lnTo>
                  <a:lnTo>
                    <a:pt x="667" y="4391"/>
                  </a:lnTo>
                  <a:lnTo>
                    <a:pt x="815" y="4613"/>
                  </a:lnTo>
                  <a:lnTo>
                    <a:pt x="963" y="4810"/>
                  </a:lnTo>
                  <a:lnTo>
                    <a:pt x="1136" y="4983"/>
                  </a:lnTo>
                  <a:lnTo>
                    <a:pt x="1308" y="5156"/>
                  </a:lnTo>
                  <a:lnTo>
                    <a:pt x="1481" y="5304"/>
                  </a:lnTo>
                  <a:lnTo>
                    <a:pt x="1678" y="5427"/>
                  </a:lnTo>
                  <a:lnTo>
                    <a:pt x="1900" y="5551"/>
                  </a:lnTo>
                  <a:lnTo>
                    <a:pt x="2098" y="5625"/>
                  </a:lnTo>
                  <a:lnTo>
                    <a:pt x="2320" y="5699"/>
                  </a:lnTo>
                  <a:lnTo>
                    <a:pt x="2542" y="5748"/>
                  </a:lnTo>
                  <a:lnTo>
                    <a:pt x="3010" y="5748"/>
                  </a:lnTo>
                  <a:lnTo>
                    <a:pt x="3257" y="5699"/>
                  </a:lnTo>
                  <a:lnTo>
                    <a:pt x="3504" y="5625"/>
                  </a:lnTo>
                  <a:lnTo>
                    <a:pt x="3750" y="5526"/>
                  </a:lnTo>
                  <a:lnTo>
                    <a:pt x="3948" y="5427"/>
                  </a:lnTo>
                  <a:lnTo>
                    <a:pt x="4145" y="5304"/>
                  </a:lnTo>
                  <a:lnTo>
                    <a:pt x="4293" y="5181"/>
                  </a:lnTo>
                  <a:lnTo>
                    <a:pt x="4416" y="5057"/>
                  </a:lnTo>
                  <a:lnTo>
                    <a:pt x="4515" y="4909"/>
                  </a:lnTo>
                  <a:lnTo>
                    <a:pt x="4589" y="4761"/>
                  </a:lnTo>
                  <a:lnTo>
                    <a:pt x="4638" y="4613"/>
                  </a:lnTo>
                  <a:lnTo>
                    <a:pt x="4688" y="4440"/>
                  </a:lnTo>
                  <a:lnTo>
                    <a:pt x="4713" y="4268"/>
                  </a:lnTo>
                  <a:lnTo>
                    <a:pt x="4713" y="4120"/>
                  </a:lnTo>
                  <a:lnTo>
                    <a:pt x="4688" y="3947"/>
                  </a:lnTo>
                  <a:lnTo>
                    <a:pt x="4638" y="3602"/>
                  </a:lnTo>
                  <a:lnTo>
                    <a:pt x="4515" y="3256"/>
                  </a:lnTo>
                  <a:lnTo>
                    <a:pt x="4392" y="2936"/>
                  </a:lnTo>
                  <a:lnTo>
                    <a:pt x="4219" y="2615"/>
                  </a:lnTo>
                  <a:lnTo>
                    <a:pt x="4046" y="2344"/>
                  </a:lnTo>
                  <a:lnTo>
                    <a:pt x="3898" y="2097"/>
                  </a:lnTo>
                  <a:lnTo>
                    <a:pt x="3627" y="1727"/>
                  </a:lnTo>
                  <a:lnTo>
                    <a:pt x="3504" y="1579"/>
                  </a:lnTo>
                  <a:lnTo>
                    <a:pt x="3454" y="1480"/>
                  </a:lnTo>
                  <a:lnTo>
                    <a:pt x="3331" y="1209"/>
                  </a:lnTo>
                  <a:lnTo>
                    <a:pt x="3084" y="839"/>
                  </a:lnTo>
                  <a:lnTo>
                    <a:pt x="2936" y="642"/>
                  </a:lnTo>
                  <a:lnTo>
                    <a:pt x="2764" y="469"/>
                  </a:lnTo>
                  <a:lnTo>
                    <a:pt x="2566" y="296"/>
                  </a:lnTo>
                  <a:lnTo>
                    <a:pt x="2369" y="173"/>
                  </a:lnTo>
                  <a:lnTo>
                    <a:pt x="2122" y="74"/>
                  </a:lnTo>
                  <a:lnTo>
                    <a:pt x="1876" y="25"/>
                  </a:lnTo>
                  <a:lnTo>
                    <a:pt x="1752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285;p30">
              <a:extLst>
                <a:ext uri="{FF2B5EF4-FFF2-40B4-BE49-F238E27FC236}">
                  <a16:creationId xmlns:a16="http://schemas.microsoft.com/office/drawing/2014/main" id="{3262EB5F-680B-C320-70E0-2485A78A8CF9}"/>
                </a:ext>
              </a:extLst>
            </p:cNvPr>
            <p:cNvSpPr/>
            <p:nvPr/>
          </p:nvSpPr>
          <p:spPr>
            <a:xfrm>
              <a:off x="3981920" y="904099"/>
              <a:ext cx="109647" cy="134439"/>
            </a:xfrm>
            <a:custGeom>
              <a:avLst/>
              <a:gdLst/>
              <a:ahLst/>
              <a:cxnLst/>
              <a:rect l="l" t="t" r="r" b="b"/>
              <a:pathLst>
                <a:path w="4688" h="5748" extrusionOk="0">
                  <a:moveTo>
                    <a:pt x="2961" y="0"/>
                  </a:moveTo>
                  <a:lnTo>
                    <a:pt x="2813" y="25"/>
                  </a:lnTo>
                  <a:lnTo>
                    <a:pt x="2566" y="74"/>
                  </a:lnTo>
                  <a:lnTo>
                    <a:pt x="2344" y="173"/>
                  </a:lnTo>
                  <a:lnTo>
                    <a:pt x="2122" y="296"/>
                  </a:lnTo>
                  <a:lnTo>
                    <a:pt x="1925" y="469"/>
                  </a:lnTo>
                  <a:lnTo>
                    <a:pt x="1752" y="642"/>
                  </a:lnTo>
                  <a:lnTo>
                    <a:pt x="1604" y="839"/>
                  </a:lnTo>
                  <a:lnTo>
                    <a:pt x="1382" y="1209"/>
                  </a:lnTo>
                  <a:lnTo>
                    <a:pt x="1234" y="1480"/>
                  </a:lnTo>
                  <a:lnTo>
                    <a:pt x="1185" y="1579"/>
                  </a:lnTo>
                  <a:lnTo>
                    <a:pt x="1086" y="1727"/>
                  </a:lnTo>
                  <a:lnTo>
                    <a:pt x="815" y="2097"/>
                  </a:lnTo>
                  <a:lnTo>
                    <a:pt x="642" y="2344"/>
                  </a:lnTo>
                  <a:lnTo>
                    <a:pt x="469" y="2615"/>
                  </a:lnTo>
                  <a:lnTo>
                    <a:pt x="321" y="2936"/>
                  </a:lnTo>
                  <a:lnTo>
                    <a:pt x="173" y="3256"/>
                  </a:lnTo>
                  <a:lnTo>
                    <a:pt x="75" y="3602"/>
                  </a:lnTo>
                  <a:lnTo>
                    <a:pt x="1" y="3947"/>
                  </a:lnTo>
                  <a:lnTo>
                    <a:pt x="1" y="4120"/>
                  </a:lnTo>
                  <a:lnTo>
                    <a:pt x="1" y="4268"/>
                  </a:lnTo>
                  <a:lnTo>
                    <a:pt x="25" y="4440"/>
                  </a:lnTo>
                  <a:lnTo>
                    <a:pt x="50" y="4613"/>
                  </a:lnTo>
                  <a:lnTo>
                    <a:pt x="99" y="4761"/>
                  </a:lnTo>
                  <a:lnTo>
                    <a:pt x="198" y="4909"/>
                  </a:lnTo>
                  <a:lnTo>
                    <a:pt x="297" y="5057"/>
                  </a:lnTo>
                  <a:lnTo>
                    <a:pt x="420" y="5181"/>
                  </a:lnTo>
                  <a:lnTo>
                    <a:pt x="568" y="5304"/>
                  </a:lnTo>
                  <a:lnTo>
                    <a:pt x="741" y="5427"/>
                  </a:lnTo>
                  <a:lnTo>
                    <a:pt x="963" y="5526"/>
                  </a:lnTo>
                  <a:lnTo>
                    <a:pt x="1185" y="5625"/>
                  </a:lnTo>
                  <a:lnTo>
                    <a:pt x="1431" y="5699"/>
                  </a:lnTo>
                  <a:lnTo>
                    <a:pt x="1678" y="5748"/>
                  </a:lnTo>
                  <a:lnTo>
                    <a:pt x="2147" y="5748"/>
                  </a:lnTo>
                  <a:lnTo>
                    <a:pt x="2393" y="5699"/>
                  </a:lnTo>
                  <a:lnTo>
                    <a:pt x="2591" y="5625"/>
                  </a:lnTo>
                  <a:lnTo>
                    <a:pt x="2813" y="5551"/>
                  </a:lnTo>
                  <a:lnTo>
                    <a:pt x="3010" y="5427"/>
                  </a:lnTo>
                  <a:lnTo>
                    <a:pt x="3207" y="5304"/>
                  </a:lnTo>
                  <a:lnTo>
                    <a:pt x="3405" y="5156"/>
                  </a:lnTo>
                  <a:lnTo>
                    <a:pt x="3577" y="4983"/>
                  </a:lnTo>
                  <a:lnTo>
                    <a:pt x="3725" y="4810"/>
                  </a:lnTo>
                  <a:lnTo>
                    <a:pt x="3873" y="4613"/>
                  </a:lnTo>
                  <a:lnTo>
                    <a:pt x="4021" y="4391"/>
                  </a:lnTo>
                  <a:lnTo>
                    <a:pt x="4145" y="4194"/>
                  </a:lnTo>
                  <a:lnTo>
                    <a:pt x="4268" y="3947"/>
                  </a:lnTo>
                  <a:lnTo>
                    <a:pt x="4466" y="3478"/>
                  </a:lnTo>
                  <a:lnTo>
                    <a:pt x="4614" y="3010"/>
                  </a:lnTo>
                  <a:lnTo>
                    <a:pt x="4663" y="2763"/>
                  </a:lnTo>
                  <a:lnTo>
                    <a:pt x="4688" y="2516"/>
                  </a:lnTo>
                  <a:lnTo>
                    <a:pt x="4688" y="2270"/>
                  </a:lnTo>
                  <a:lnTo>
                    <a:pt x="4688" y="2023"/>
                  </a:lnTo>
                  <a:lnTo>
                    <a:pt x="4688" y="1801"/>
                  </a:lnTo>
                  <a:lnTo>
                    <a:pt x="4638" y="1579"/>
                  </a:lnTo>
                  <a:lnTo>
                    <a:pt x="4589" y="1357"/>
                  </a:lnTo>
                  <a:lnTo>
                    <a:pt x="4515" y="1160"/>
                  </a:lnTo>
                  <a:lnTo>
                    <a:pt x="4416" y="962"/>
                  </a:lnTo>
                  <a:lnTo>
                    <a:pt x="4293" y="765"/>
                  </a:lnTo>
                  <a:lnTo>
                    <a:pt x="4169" y="617"/>
                  </a:lnTo>
                  <a:lnTo>
                    <a:pt x="4021" y="469"/>
                  </a:lnTo>
                  <a:lnTo>
                    <a:pt x="3849" y="346"/>
                  </a:lnTo>
                  <a:lnTo>
                    <a:pt x="3676" y="222"/>
                  </a:lnTo>
                  <a:lnTo>
                    <a:pt x="3528" y="148"/>
                  </a:lnTo>
                  <a:lnTo>
                    <a:pt x="3380" y="74"/>
                  </a:lnTo>
                  <a:lnTo>
                    <a:pt x="3232" y="50"/>
                  </a:lnTo>
                  <a:lnTo>
                    <a:pt x="3084" y="25"/>
                  </a:lnTo>
                  <a:lnTo>
                    <a:pt x="2961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286;p30">
              <a:extLst>
                <a:ext uri="{FF2B5EF4-FFF2-40B4-BE49-F238E27FC236}">
                  <a16:creationId xmlns:a16="http://schemas.microsoft.com/office/drawing/2014/main" id="{94ECDA4B-0888-F812-AA89-A06217C06677}"/>
                </a:ext>
              </a:extLst>
            </p:cNvPr>
            <p:cNvSpPr/>
            <p:nvPr/>
          </p:nvSpPr>
          <p:spPr>
            <a:xfrm>
              <a:off x="3619005" y="670410"/>
              <a:ext cx="420625" cy="214078"/>
            </a:xfrm>
            <a:custGeom>
              <a:avLst/>
              <a:gdLst/>
              <a:ahLst/>
              <a:cxnLst/>
              <a:rect l="l" t="t" r="r" b="b"/>
              <a:pathLst>
                <a:path w="17984" h="9153" extrusionOk="0">
                  <a:moveTo>
                    <a:pt x="4614" y="1"/>
                  </a:moveTo>
                  <a:lnTo>
                    <a:pt x="2566" y="1210"/>
                  </a:lnTo>
                  <a:lnTo>
                    <a:pt x="839" y="3232"/>
                  </a:lnTo>
                  <a:lnTo>
                    <a:pt x="1" y="5008"/>
                  </a:lnTo>
                  <a:lnTo>
                    <a:pt x="1" y="6242"/>
                  </a:lnTo>
                  <a:lnTo>
                    <a:pt x="987" y="9153"/>
                  </a:lnTo>
                  <a:lnTo>
                    <a:pt x="1012" y="8561"/>
                  </a:lnTo>
                  <a:lnTo>
                    <a:pt x="1037" y="8018"/>
                  </a:lnTo>
                  <a:lnTo>
                    <a:pt x="1086" y="7500"/>
                  </a:lnTo>
                  <a:lnTo>
                    <a:pt x="1185" y="7031"/>
                  </a:lnTo>
                  <a:lnTo>
                    <a:pt x="1259" y="6612"/>
                  </a:lnTo>
                  <a:lnTo>
                    <a:pt x="1357" y="6217"/>
                  </a:lnTo>
                  <a:lnTo>
                    <a:pt x="1481" y="5872"/>
                  </a:lnTo>
                  <a:lnTo>
                    <a:pt x="1579" y="5551"/>
                  </a:lnTo>
                  <a:lnTo>
                    <a:pt x="1801" y="5058"/>
                  </a:lnTo>
                  <a:lnTo>
                    <a:pt x="1999" y="4688"/>
                  </a:lnTo>
                  <a:lnTo>
                    <a:pt x="2147" y="4490"/>
                  </a:lnTo>
                  <a:lnTo>
                    <a:pt x="2196" y="4416"/>
                  </a:lnTo>
                  <a:lnTo>
                    <a:pt x="2418" y="4318"/>
                  </a:lnTo>
                  <a:lnTo>
                    <a:pt x="2640" y="4293"/>
                  </a:lnTo>
                  <a:lnTo>
                    <a:pt x="2887" y="4268"/>
                  </a:lnTo>
                  <a:lnTo>
                    <a:pt x="3133" y="4293"/>
                  </a:lnTo>
                  <a:lnTo>
                    <a:pt x="3430" y="4367"/>
                  </a:lnTo>
                  <a:lnTo>
                    <a:pt x="3701" y="4466"/>
                  </a:lnTo>
                  <a:lnTo>
                    <a:pt x="3997" y="4589"/>
                  </a:lnTo>
                  <a:lnTo>
                    <a:pt x="4318" y="4737"/>
                  </a:lnTo>
                  <a:lnTo>
                    <a:pt x="5008" y="5082"/>
                  </a:lnTo>
                  <a:lnTo>
                    <a:pt x="5773" y="5502"/>
                  </a:lnTo>
                  <a:lnTo>
                    <a:pt x="6612" y="5971"/>
                  </a:lnTo>
                  <a:lnTo>
                    <a:pt x="7500" y="6464"/>
                  </a:lnTo>
                  <a:lnTo>
                    <a:pt x="8486" y="6957"/>
                  </a:lnTo>
                  <a:lnTo>
                    <a:pt x="9029" y="7204"/>
                  </a:lnTo>
                  <a:lnTo>
                    <a:pt x="9572" y="7426"/>
                  </a:lnTo>
                  <a:lnTo>
                    <a:pt x="10139" y="7673"/>
                  </a:lnTo>
                  <a:lnTo>
                    <a:pt x="10731" y="7870"/>
                  </a:lnTo>
                  <a:lnTo>
                    <a:pt x="11348" y="8067"/>
                  </a:lnTo>
                  <a:lnTo>
                    <a:pt x="11989" y="8240"/>
                  </a:lnTo>
                  <a:lnTo>
                    <a:pt x="12631" y="8413"/>
                  </a:lnTo>
                  <a:lnTo>
                    <a:pt x="13321" y="8536"/>
                  </a:lnTo>
                  <a:lnTo>
                    <a:pt x="14037" y="8635"/>
                  </a:lnTo>
                  <a:lnTo>
                    <a:pt x="14777" y="8709"/>
                  </a:lnTo>
                  <a:lnTo>
                    <a:pt x="15541" y="8758"/>
                  </a:lnTo>
                  <a:lnTo>
                    <a:pt x="16331" y="8783"/>
                  </a:lnTo>
                  <a:lnTo>
                    <a:pt x="17120" y="8733"/>
                  </a:lnTo>
                  <a:lnTo>
                    <a:pt x="17983" y="8684"/>
                  </a:lnTo>
                  <a:lnTo>
                    <a:pt x="17983" y="4540"/>
                  </a:lnTo>
                  <a:lnTo>
                    <a:pt x="16306" y="1555"/>
                  </a:lnTo>
                  <a:lnTo>
                    <a:pt x="8314" y="568"/>
                  </a:lnTo>
                  <a:lnTo>
                    <a:pt x="4614" y="1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287;p30">
              <a:extLst>
                <a:ext uri="{FF2B5EF4-FFF2-40B4-BE49-F238E27FC236}">
                  <a16:creationId xmlns:a16="http://schemas.microsoft.com/office/drawing/2014/main" id="{06A7A94E-F717-DD64-2DC7-5FCD9637892A}"/>
                </a:ext>
              </a:extLst>
            </p:cNvPr>
            <p:cNvSpPr/>
            <p:nvPr/>
          </p:nvSpPr>
          <p:spPr>
            <a:xfrm>
              <a:off x="3779412" y="1029305"/>
              <a:ext cx="116571" cy="19062"/>
            </a:xfrm>
            <a:custGeom>
              <a:avLst/>
              <a:gdLst/>
              <a:ahLst/>
              <a:cxnLst/>
              <a:rect l="l" t="t" r="r" b="b"/>
              <a:pathLst>
                <a:path w="4984" h="815" extrusionOk="0">
                  <a:moveTo>
                    <a:pt x="148" y="0"/>
                  </a:moveTo>
                  <a:lnTo>
                    <a:pt x="0" y="346"/>
                  </a:lnTo>
                  <a:lnTo>
                    <a:pt x="642" y="543"/>
                  </a:lnTo>
                  <a:lnTo>
                    <a:pt x="1258" y="691"/>
                  </a:lnTo>
                  <a:lnTo>
                    <a:pt x="1554" y="740"/>
                  </a:lnTo>
                  <a:lnTo>
                    <a:pt x="1875" y="790"/>
                  </a:lnTo>
                  <a:lnTo>
                    <a:pt x="2196" y="814"/>
                  </a:lnTo>
                  <a:lnTo>
                    <a:pt x="2812" y="814"/>
                  </a:lnTo>
                  <a:lnTo>
                    <a:pt x="3133" y="790"/>
                  </a:lnTo>
                  <a:lnTo>
                    <a:pt x="3429" y="740"/>
                  </a:lnTo>
                  <a:lnTo>
                    <a:pt x="3750" y="691"/>
                  </a:lnTo>
                  <a:lnTo>
                    <a:pt x="4366" y="543"/>
                  </a:lnTo>
                  <a:lnTo>
                    <a:pt x="4983" y="346"/>
                  </a:lnTo>
                  <a:lnTo>
                    <a:pt x="4860" y="0"/>
                  </a:lnTo>
                  <a:lnTo>
                    <a:pt x="4268" y="198"/>
                  </a:lnTo>
                  <a:lnTo>
                    <a:pt x="3676" y="346"/>
                  </a:lnTo>
                  <a:lnTo>
                    <a:pt x="3084" y="420"/>
                  </a:lnTo>
                  <a:lnTo>
                    <a:pt x="2492" y="469"/>
                  </a:lnTo>
                  <a:lnTo>
                    <a:pt x="1900" y="420"/>
                  </a:lnTo>
                  <a:lnTo>
                    <a:pt x="1308" y="346"/>
                  </a:lnTo>
                  <a:lnTo>
                    <a:pt x="740" y="198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288;p30">
              <a:extLst>
                <a:ext uri="{FF2B5EF4-FFF2-40B4-BE49-F238E27FC236}">
                  <a16:creationId xmlns:a16="http://schemas.microsoft.com/office/drawing/2014/main" id="{B2540BFC-DC32-4B5F-5AF7-442F086FE1FB}"/>
                </a:ext>
              </a:extLst>
            </p:cNvPr>
            <p:cNvSpPr/>
            <p:nvPr/>
          </p:nvSpPr>
          <p:spPr>
            <a:xfrm>
              <a:off x="3812298" y="1063923"/>
              <a:ext cx="51362" cy="12700"/>
            </a:xfrm>
            <a:custGeom>
              <a:avLst/>
              <a:gdLst/>
              <a:ahLst/>
              <a:cxnLst/>
              <a:rect l="l" t="t" r="r" b="b"/>
              <a:pathLst>
                <a:path w="2196" h="543" extrusionOk="0">
                  <a:moveTo>
                    <a:pt x="99" y="0"/>
                  </a:moveTo>
                  <a:lnTo>
                    <a:pt x="0" y="346"/>
                  </a:lnTo>
                  <a:lnTo>
                    <a:pt x="272" y="444"/>
                  </a:lnTo>
                  <a:lnTo>
                    <a:pt x="543" y="494"/>
                  </a:lnTo>
                  <a:lnTo>
                    <a:pt x="814" y="518"/>
                  </a:lnTo>
                  <a:lnTo>
                    <a:pt x="1086" y="543"/>
                  </a:lnTo>
                  <a:lnTo>
                    <a:pt x="1357" y="518"/>
                  </a:lnTo>
                  <a:lnTo>
                    <a:pt x="1653" y="494"/>
                  </a:lnTo>
                  <a:lnTo>
                    <a:pt x="1924" y="444"/>
                  </a:lnTo>
                  <a:lnTo>
                    <a:pt x="2196" y="346"/>
                  </a:lnTo>
                  <a:lnTo>
                    <a:pt x="2072" y="0"/>
                  </a:lnTo>
                  <a:lnTo>
                    <a:pt x="1826" y="99"/>
                  </a:lnTo>
                  <a:lnTo>
                    <a:pt x="1579" y="148"/>
                  </a:lnTo>
                  <a:lnTo>
                    <a:pt x="1332" y="173"/>
                  </a:lnTo>
                  <a:lnTo>
                    <a:pt x="839" y="173"/>
                  </a:lnTo>
                  <a:lnTo>
                    <a:pt x="592" y="148"/>
                  </a:lnTo>
                  <a:lnTo>
                    <a:pt x="346" y="99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289;p30">
              <a:extLst>
                <a:ext uri="{FF2B5EF4-FFF2-40B4-BE49-F238E27FC236}">
                  <a16:creationId xmlns:a16="http://schemas.microsoft.com/office/drawing/2014/main" id="{8EB6FDF5-4BE5-0F58-8FAA-617C078AF0F3}"/>
                </a:ext>
              </a:extLst>
            </p:cNvPr>
            <p:cNvSpPr/>
            <p:nvPr/>
          </p:nvSpPr>
          <p:spPr>
            <a:xfrm>
              <a:off x="3726902" y="928331"/>
              <a:ext cx="27131" cy="26569"/>
            </a:xfrm>
            <a:custGeom>
              <a:avLst/>
              <a:gdLst/>
              <a:ahLst/>
              <a:cxnLst/>
              <a:rect l="l" t="t" r="r" b="b"/>
              <a:pathLst>
                <a:path w="1160" h="1136" extrusionOk="0">
                  <a:moveTo>
                    <a:pt x="420" y="0"/>
                  </a:moveTo>
                  <a:lnTo>
                    <a:pt x="321" y="50"/>
                  </a:lnTo>
                  <a:lnTo>
                    <a:pt x="223" y="99"/>
                  </a:lnTo>
                  <a:lnTo>
                    <a:pt x="149" y="173"/>
                  </a:lnTo>
                  <a:lnTo>
                    <a:pt x="75" y="272"/>
                  </a:lnTo>
                  <a:lnTo>
                    <a:pt x="25" y="395"/>
                  </a:lnTo>
                  <a:lnTo>
                    <a:pt x="1" y="494"/>
                  </a:lnTo>
                  <a:lnTo>
                    <a:pt x="1" y="617"/>
                  </a:lnTo>
                  <a:lnTo>
                    <a:pt x="25" y="716"/>
                  </a:lnTo>
                  <a:lnTo>
                    <a:pt x="50" y="814"/>
                  </a:lnTo>
                  <a:lnTo>
                    <a:pt x="124" y="913"/>
                  </a:lnTo>
                  <a:lnTo>
                    <a:pt x="198" y="1012"/>
                  </a:lnTo>
                  <a:lnTo>
                    <a:pt x="297" y="1061"/>
                  </a:lnTo>
                  <a:lnTo>
                    <a:pt x="395" y="1110"/>
                  </a:lnTo>
                  <a:lnTo>
                    <a:pt x="519" y="1135"/>
                  </a:lnTo>
                  <a:lnTo>
                    <a:pt x="716" y="1135"/>
                  </a:lnTo>
                  <a:lnTo>
                    <a:pt x="839" y="1086"/>
                  </a:lnTo>
                  <a:lnTo>
                    <a:pt x="938" y="1036"/>
                  </a:lnTo>
                  <a:lnTo>
                    <a:pt x="1012" y="962"/>
                  </a:lnTo>
                  <a:lnTo>
                    <a:pt x="1086" y="864"/>
                  </a:lnTo>
                  <a:lnTo>
                    <a:pt x="1135" y="740"/>
                  </a:lnTo>
                  <a:lnTo>
                    <a:pt x="1160" y="642"/>
                  </a:lnTo>
                  <a:lnTo>
                    <a:pt x="1160" y="518"/>
                  </a:lnTo>
                  <a:lnTo>
                    <a:pt x="1135" y="420"/>
                  </a:lnTo>
                  <a:lnTo>
                    <a:pt x="1086" y="321"/>
                  </a:lnTo>
                  <a:lnTo>
                    <a:pt x="1037" y="222"/>
                  </a:lnTo>
                  <a:lnTo>
                    <a:pt x="963" y="148"/>
                  </a:lnTo>
                  <a:lnTo>
                    <a:pt x="864" y="74"/>
                  </a:lnTo>
                  <a:lnTo>
                    <a:pt x="765" y="25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290;p30">
              <a:extLst>
                <a:ext uri="{FF2B5EF4-FFF2-40B4-BE49-F238E27FC236}">
                  <a16:creationId xmlns:a16="http://schemas.microsoft.com/office/drawing/2014/main" id="{8C5B4B78-8F89-C718-0C9F-3BDED433AE35}"/>
                </a:ext>
              </a:extLst>
            </p:cNvPr>
            <p:cNvSpPr/>
            <p:nvPr/>
          </p:nvSpPr>
          <p:spPr>
            <a:xfrm>
              <a:off x="3921926" y="928331"/>
              <a:ext cx="26546" cy="26569"/>
            </a:xfrm>
            <a:custGeom>
              <a:avLst/>
              <a:gdLst/>
              <a:ahLst/>
              <a:cxnLst/>
              <a:rect l="l" t="t" r="r" b="b"/>
              <a:pathLst>
                <a:path w="1135" h="1136" extrusionOk="0">
                  <a:moveTo>
                    <a:pt x="420" y="0"/>
                  </a:moveTo>
                  <a:lnTo>
                    <a:pt x="321" y="50"/>
                  </a:lnTo>
                  <a:lnTo>
                    <a:pt x="222" y="99"/>
                  </a:lnTo>
                  <a:lnTo>
                    <a:pt x="148" y="173"/>
                  </a:lnTo>
                  <a:lnTo>
                    <a:pt x="74" y="272"/>
                  </a:lnTo>
                  <a:lnTo>
                    <a:pt x="25" y="395"/>
                  </a:lnTo>
                  <a:lnTo>
                    <a:pt x="0" y="494"/>
                  </a:lnTo>
                  <a:lnTo>
                    <a:pt x="0" y="617"/>
                  </a:lnTo>
                  <a:lnTo>
                    <a:pt x="0" y="716"/>
                  </a:lnTo>
                  <a:lnTo>
                    <a:pt x="50" y="814"/>
                  </a:lnTo>
                  <a:lnTo>
                    <a:pt x="99" y="913"/>
                  </a:lnTo>
                  <a:lnTo>
                    <a:pt x="198" y="1012"/>
                  </a:lnTo>
                  <a:lnTo>
                    <a:pt x="272" y="1061"/>
                  </a:lnTo>
                  <a:lnTo>
                    <a:pt x="395" y="1110"/>
                  </a:lnTo>
                  <a:lnTo>
                    <a:pt x="494" y="1135"/>
                  </a:lnTo>
                  <a:lnTo>
                    <a:pt x="716" y="1135"/>
                  </a:lnTo>
                  <a:lnTo>
                    <a:pt x="814" y="1086"/>
                  </a:lnTo>
                  <a:lnTo>
                    <a:pt x="913" y="1036"/>
                  </a:lnTo>
                  <a:lnTo>
                    <a:pt x="1012" y="962"/>
                  </a:lnTo>
                  <a:lnTo>
                    <a:pt x="1061" y="864"/>
                  </a:lnTo>
                  <a:lnTo>
                    <a:pt x="1110" y="740"/>
                  </a:lnTo>
                  <a:lnTo>
                    <a:pt x="1135" y="642"/>
                  </a:lnTo>
                  <a:lnTo>
                    <a:pt x="1135" y="518"/>
                  </a:lnTo>
                  <a:lnTo>
                    <a:pt x="1135" y="420"/>
                  </a:lnTo>
                  <a:lnTo>
                    <a:pt x="1086" y="321"/>
                  </a:lnTo>
                  <a:lnTo>
                    <a:pt x="1036" y="222"/>
                  </a:lnTo>
                  <a:lnTo>
                    <a:pt x="962" y="148"/>
                  </a:lnTo>
                  <a:lnTo>
                    <a:pt x="864" y="74"/>
                  </a:lnTo>
                  <a:lnTo>
                    <a:pt x="740" y="25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291;p30">
              <a:extLst>
                <a:ext uri="{FF2B5EF4-FFF2-40B4-BE49-F238E27FC236}">
                  <a16:creationId xmlns:a16="http://schemas.microsoft.com/office/drawing/2014/main" id="{55773277-9C90-FB19-369A-6408283B881B}"/>
                </a:ext>
              </a:extLst>
            </p:cNvPr>
            <p:cNvSpPr/>
            <p:nvPr/>
          </p:nvSpPr>
          <p:spPr>
            <a:xfrm>
              <a:off x="3702085" y="878698"/>
              <a:ext cx="76762" cy="19646"/>
            </a:xfrm>
            <a:custGeom>
              <a:avLst/>
              <a:gdLst/>
              <a:ahLst/>
              <a:cxnLst/>
              <a:rect l="l" t="t" r="r" b="b"/>
              <a:pathLst>
                <a:path w="3282" h="840" extrusionOk="0">
                  <a:moveTo>
                    <a:pt x="1629" y="1"/>
                  </a:moveTo>
                  <a:lnTo>
                    <a:pt x="1432" y="26"/>
                  </a:lnTo>
                  <a:lnTo>
                    <a:pt x="1210" y="50"/>
                  </a:lnTo>
                  <a:lnTo>
                    <a:pt x="1012" y="100"/>
                  </a:lnTo>
                  <a:lnTo>
                    <a:pt x="815" y="149"/>
                  </a:lnTo>
                  <a:lnTo>
                    <a:pt x="445" y="322"/>
                  </a:lnTo>
                  <a:lnTo>
                    <a:pt x="75" y="519"/>
                  </a:lnTo>
                  <a:lnTo>
                    <a:pt x="50" y="568"/>
                  </a:lnTo>
                  <a:lnTo>
                    <a:pt x="26" y="618"/>
                  </a:lnTo>
                  <a:lnTo>
                    <a:pt x="1" y="667"/>
                  </a:lnTo>
                  <a:lnTo>
                    <a:pt x="26" y="716"/>
                  </a:lnTo>
                  <a:lnTo>
                    <a:pt x="50" y="790"/>
                  </a:lnTo>
                  <a:lnTo>
                    <a:pt x="100" y="815"/>
                  </a:lnTo>
                  <a:lnTo>
                    <a:pt x="174" y="840"/>
                  </a:lnTo>
                  <a:lnTo>
                    <a:pt x="248" y="840"/>
                  </a:lnTo>
                  <a:lnTo>
                    <a:pt x="593" y="716"/>
                  </a:lnTo>
                  <a:lnTo>
                    <a:pt x="963" y="593"/>
                  </a:lnTo>
                  <a:lnTo>
                    <a:pt x="1308" y="519"/>
                  </a:lnTo>
                  <a:lnTo>
                    <a:pt x="1654" y="470"/>
                  </a:lnTo>
                  <a:lnTo>
                    <a:pt x="1999" y="494"/>
                  </a:lnTo>
                  <a:lnTo>
                    <a:pt x="2344" y="544"/>
                  </a:lnTo>
                  <a:lnTo>
                    <a:pt x="2690" y="667"/>
                  </a:lnTo>
                  <a:lnTo>
                    <a:pt x="3010" y="815"/>
                  </a:lnTo>
                  <a:lnTo>
                    <a:pt x="3060" y="840"/>
                  </a:lnTo>
                  <a:lnTo>
                    <a:pt x="3134" y="840"/>
                  </a:lnTo>
                  <a:lnTo>
                    <a:pt x="3183" y="815"/>
                  </a:lnTo>
                  <a:lnTo>
                    <a:pt x="3232" y="790"/>
                  </a:lnTo>
                  <a:lnTo>
                    <a:pt x="3257" y="716"/>
                  </a:lnTo>
                  <a:lnTo>
                    <a:pt x="3282" y="642"/>
                  </a:lnTo>
                  <a:lnTo>
                    <a:pt x="3257" y="593"/>
                  </a:lnTo>
                  <a:lnTo>
                    <a:pt x="3208" y="544"/>
                  </a:lnTo>
                  <a:lnTo>
                    <a:pt x="3035" y="420"/>
                  </a:lnTo>
                  <a:lnTo>
                    <a:pt x="2862" y="297"/>
                  </a:lnTo>
                  <a:lnTo>
                    <a:pt x="2665" y="198"/>
                  </a:lnTo>
                  <a:lnTo>
                    <a:pt x="2468" y="124"/>
                  </a:lnTo>
                  <a:lnTo>
                    <a:pt x="2270" y="75"/>
                  </a:lnTo>
                  <a:lnTo>
                    <a:pt x="2073" y="26"/>
                  </a:lnTo>
                  <a:lnTo>
                    <a:pt x="1851" y="1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292;p30">
              <a:extLst>
                <a:ext uri="{FF2B5EF4-FFF2-40B4-BE49-F238E27FC236}">
                  <a16:creationId xmlns:a16="http://schemas.microsoft.com/office/drawing/2014/main" id="{BD8E8B57-B2AB-06F9-E370-45BA1AC3F389}"/>
                </a:ext>
              </a:extLst>
            </p:cNvPr>
            <p:cNvSpPr/>
            <p:nvPr/>
          </p:nvSpPr>
          <p:spPr>
            <a:xfrm>
              <a:off x="3897110" y="878698"/>
              <a:ext cx="76177" cy="19646"/>
            </a:xfrm>
            <a:custGeom>
              <a:avLst/>
              <a:gdLst/>
              <a:ahLst/>
              <a:cxnLst/>
              <a:rect l="l" t="t" r="r" b="b"/>
              <a:pathLst>
                <a:path w="3257" h="840" extrusionOk="0">
                  <a:moveTo>
                    <a:pt x="1407" y="1"/>
                  </a:moveTo>
                  <a:lnTo>
                    <a:pt x="1209" y="26"/>
                  </a:lnTo>
                  <a:lnTo>
                    <a:pt x="987" y="75"/>
                  </a:lnTo>
                  <a:lnTo>
                    <a:pt x="790" y="124"/>
                  </a:lnTo>
                  <a:lnTo>
                    <a:pt x="593" y="198"/>
                  </a:lnTo>
                  <a:lnTo>
                    <a:pt x="395" y="297"/>
                  </a:lnTo>
                  <a:lnTo>
                    <a:pt x="223" y="420"/>
                  </a:lnTo>
                  <a:lnTo>
                    <a:pt x="50" y="544"/>
                  </a:lnTo>
                  <a:lnTo>
                    <a:pt x="25" y="593"/>
                  </a:lnTo>
                  <a:lnTo>
                    <a:pt x="1" y="642"/>
                  </a:lnTo>
                  <a:lnTo>
                    <a:pt x="1" y="692"/>
                  </a:lnTo>
                  <a:lnTo>
                    <a:pt x="25" y="766"/>
                  </a:lnTo>
                  <a:lnTo>
                    <a:pt x="75" y="815"/>
                  </a:lnTo>
                  <a:lnTo>
                    <a:pt x="124" y="840"/>
                  </a:lnTo>
                  <a:lnTo>
                    <a:pt x="198" y="840"/>
                  </a:lnTo>
                  <a:lnTo>
                    <a:pt x="247" y="815"/>
                  </a:lnTo>
                  <a:lnTo>
                    <a:pt x="568" y="667"/>
                  </a:lnTo>
                  <a:lnTo>
                    <a:pt x="913" y="544"/>
                  </a:lnTo>
                  <a:lnTo>
                    <a:pt x="1259" y="494"/>
                  </a:lnTo>
                  <a:lnTo>
                    <a:pt x="1604" y="470"/>
                  </a:lnTo>
                  <a:lnTo>
                    <a:pt x="1974" y="519"/>
                  </a:lnTo>
                  <a:lnTo>
                    <a:pt x="2319" y="593"/>
                  </a:lnTo>
                  <a:lnTo>
                    <a:pt x="2665" y="716"/>
                  </a:lnTo>
                  <a:lnTo>
                    <a:pt x="3035" y="840"/>
                  </a:lnTo>
                  <a:lnTo>
                    <a:pt x="3133" y="840"/>
                  </a:lnTo>
                  <a:lnTo>
                    <a:pt x="3183" y="815"/>
                  </a:lnTo>
                  <a:lnTo>
                    <a:pt x="3232" y="766"/>
                  </a:lnTo>
                  <a:lnTo>
                    <a:pt x="3257" y="692"/>
                  </a:lnTo>
                  <a:lnTo>
                    <a:pt x="3257" y="642"/>
                  </a:lnTo>
                  <a:lnTo>
                    <a:pt x="3232" y="568"/>
                  </a:lnTo>
                  <a:lnTo>
                    <a:pt x="3183" y="519"/>
                  </a:lnTo>
                  <a:lnTo>
                    <a:pt x="2837" y="322"/>
                  </a:lnTo>
                  <a:lnTo>
                    <a:pt x="2443" y="149"/>
                  </a:lnTo>
                  <a:lnTo>
                    <a:pt x="2245" y="100"/>
                  </a:lnTo>
                  <a:lnTo>
                    <a:pt x="2048" y="50"/>
                  </a:lnTo>
                  <a:lnTo>
                    <a:pt x="1851" y="26"/>
                  </a:lnTo>
                  <a:lnTo>
                    <a:pt x="1629" y="1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293;p30">
              <a:extLst>
                <a:ext uri="{FF2B5EF4-FFF2-40B4-BE49-F238E27FC236}">
                  <a16:creationId xmlns:a16="http://schemas.microsoft.com/office/drawing/2014/main" id="{2AE933D5-C26E-30D7-7B55-F689EC3404FE}"/>
                </a:ext>
              </a:extLst>
            </p:cNvPr>
            <p:cNvSpPr/>
            <p:nvPr/>
          </p:nvSpPr>
          <p:spPr>
            <a:xfrm>
              <a:off x="3825561" y="906976"/>
              <a:ext cx="41001" cy="96386"/>
            </a:xfrm>
            <a:custGeom>
              <a:avLst/>
              <a:gdLst/>
              <a:ahLst/>
              <a:cxnLst/>
              <a:rect l="l" t="t" r="r" b="b"/>
              <a:pathLst>
                <a:path w="1753" h="4121" extrusionOk="0">
                  <a:moveTo>
                    <a:pt x="519" y="1"/>
                  </a:moveTo>
                  <a:lnTo>
                    <a:pt x="198" y="149"/>
                  </a:lnTo>
                  <a:lnTo>
                    <a:pt x="1308" y="2319"/>
                  </a:lnTo>
                  <a:lnTo>
                    <a:pt x="1357" y="2492"/>
                  </a:lnTo>
                  <a:lnTo>
                    <a:pt x="1382" y="2665"/>
                  </a:lnTo>
                  <a:lnTo>
                    <a:pt x="1382" y="2837"/>
                  </a:lnTo>
                  <a:lnTo>
                    <a:pt x="1333" y="3010"/>
                  </a:lnTo>
                  <a:lnTo>
                    <a:pt x="1259" y="3158"/>
                  </a:lnTo>
                  <a:lnTo>
                    <a:pt x="1135" y="3281"/>
                  </a:lnTo>
                  <a:lnTo>
                    <a:pt x="1012" y="3380"/>
                  </a:lnTo>
                  <a:lnTo>
                    <a:pt x="839" y="3454"/>
                  </a:lnTo>
                  <a:lnTo>
                    <a:pt x="1" y="3775"/>
                  </a:lnTo>
                  <a:lnTo>
                    <a:pt x="124" y="4120"/>
                  </a:lnTo>
                  <a:lnTo>
                    <a:pt x="963" y="3799"/>
                  </a:lnTo>
                  <a:lnTo>
                    <a:pt x="1209" y="3676"/>
                  </a:lnTo>
                  <a:lnTo>
                    <a:pt x="1382" y="3528"/>
                  </a:lnTo>
                  <a:lnTo>
                    <a:pt x="1555" y="3355"/>
                  </a:lnTo>
                  <a:lnTo>
                    <a:pt x="1653" y="3133"/>
                  </a:lnTo>
                  <a:lnTo>
                    <a:pt x="1727" y="2911"/>
                  </a:lnTo>
                  <a:lnTo>
                    <a:pt x="1752" y="2665"/>
                  </a:lnTo>
                  <a:lnTo>
                    <a:pt x="1703" y="2418"/>
                  </a:lnTo>
                  <a:lnTo>
                    <a:pt x="1629" y="2171"/>
                  </a:lnTo>
                  <a:lnTo>
                    <a:pt x="519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294;p30">
              <a:extLst>
                <a:ext uri="{FF2B5EF4-FFF2-40B4-BE49-F238E27FC236}">
                  <a16:creationId xmlns:a16="http://schemas.microsoft.com/office/drawing/2014/main" id="{1E85F7D8-E114-50E8-00EE-029423BBBE25}"/>
                </a:ext>
              </a:extLst>
            </p:cNvPr>
            <p:cNvSpPr/>
            <p:nvPr/>
          </p:nvSpPr>
          <p:spPr>
            <a:xfrm>
              <a:off x="3658253" y="908707"/>
              <a:ext cx="149455" cy="75031"/>
            </a:xfrm>
            <a:custGeom>
              <a:avLst/>
              <a:gdLst/>
              <a:ahLst/>
              <a:cxnLst/>
              <a:rect l="l" t="t" r="r" b="b"/>
              <a:pathLst>
                <a:path w="6390" h="3208" extrusionOk="0">
                  <a:moveTo>
                    <a:pt x="4786" y="247"/>
                  </a:moveTo>
                  <a:lnTo>
                    <a:pt x="5057" y="272"/>
                  </a:lnTo>
                  <a:lnTo>
                    <a:pt x="5328" y="346"/>
                  </a:lnTo>
                  <a:lnTo>
                    <a:pt x="5550" y="494"/>
                  </a:lnTo>
                  <a:lnTo>
                    <a:pt x="5748" y="642"/>
                  </a:lnTo>
                  <a:lnTo>
                    <a:pt x="5920" y="839"/>
                  </a:lnTo>
                  <a:lnTo>
                    <a:pt x="6044" y="1086"/>
                  </a:lnTo>
                  <a:lnTo>
                    <a:pt x="6118" y="1333"/>
                  </a:lnTo>
                  <a:lnTo>
                    <a:pt x="6167" y="1604"/>
                  </a:lnTo>
                  <a:lnTo>
                    <a:pt x="6118" y="1875"/>
                  </a:lnTo>
                  <a:lnTo>
                    <a:pt x="6044" y="2147"/>
                  </a:lnTo>
                  <a:lnTo>
                    <a:pt x="5920" y="2369"/>
                  </a:lnTo>
                  <a:lnTo>
                    <a:pt x="5748" y="2566"/>
                  </a:lnTo>
                  <a:lnTo>
                    <a:pt x="5550" y="2739"/>
                  </a:lnTo>
                  <a:lnTo>
                    <a:pt x="5328" y="2862"/>
                  </a:lnTo>
                  <a:lnTo>
                    <a:pt x="5057" y="2936"/>
                  </a:lnTo>
                  <a:lnTo>
                    <a:pt x="4786" y="2985"/>
                  </a:lnTo>
                  <a:lnTo>
                    <a:pt x="1604" y="2985"/>
                  </a:lnTo>
                  <a:lnTo>
                    <a:pt x="1307" y="2936"/>
                  </a:lnTo>
                  <a:lnTo>
                    <a:pt x="1061" y="2862"/>
                  </a:lnTo>
                  <a:lnTo>
                    <a:pt x="839" y="2739"/>
                  </a:lnTo>
                  <a:lnTo>
                    <a:pt x="617" y="2566"/>
                  </a:lnTo>
                  <a:lnTo>
                    <a:pt x="469" y="2369"/>
                  </a:lnTo>
                  <a:lnTo>
                    <a:pt x="345" y="2147"/>
                  </a:lnTo>
                  <a:lnTo>
                    <a:pt x="247" y="1875"/>
                  </a:lnTo>
                  <a:lnTo>
                    <a:pt x="222" y="1604"/>
                  </a:lnTo>
                  <a:lnTo>
                    <a:pt x="247" y="1333"/>
                  </a:lnTo>
                  <a:lnTo>
                    <a:pt x="345" y="1086"/>
                  </a:lnTo>
                  <a:lnTo>
                    <a:pt x="469" y="839"/>
                  </a:lnTo>
                  <a:lnTo>
                    <a:pt x="617" y="642"/>
                  </a:lnTo>
                  <a:lnTo>
                    <a:pt x="839" y="494"/>
                  </a:lnTo>
                  <a:lnTo>
                    <a:pt x="1061" y="346"/>
                  </a:lnTo>
                  <a:lnTo>
                    <a:pt x="1307" y="272"/>
                  </a:lnTo>
                  <a:lnTo>
                    <a:pt x="1604" y="247"/>
                  </a:lnTo>
                  <a:close/>
                  <a:moveTo>
                    <a:pt x="1604" y="1"/>
                  </a:moveTo>
                  <a:lnTo>
                    <a:pt x="1431" y="25"/>
                  </a:lnTo>
                  <a:lnTo>
                    <a:pt x="1258" y="50"/>
                  </a:lnTo>
                  <a:lnTo>
                    <a:pt x="1110" y="75"/>
                  </a:lnTo>
                  <a:lnTo>
                    <a:pt x="962" y="149"/>
                  </a:lnTo>
                  <a:lnTo>
                    <a:pt x="839" y="198"/>
                  </a:lnTo>
                  <a:lnTo>
                    <a:pt x="691" y="272"/>
                  </a:lnTo>
                  <a:lnTo>
                    <a:pt x="469" y="469"/>
                  </a:lnTo>
                  <a:lnTo>
                    <a:pt x="271" y="716"/>
                  </a:lnTo>
                  <a:lnTo>
                    <a:pt x="173" y="839"/>
                  </a:lnTo>
                  <a:lnTo>
                    <a:pt x="123" y="987"/>
                  </a:lnTo>
                  <a:lnTo>
                    <a:pt x="74" y="1135"/>
                  </a:lnTo>
                  <a:lnTo>
                    <a:pt x="25" y="1283"/>
                  </a:lnTo>
                  <a:lnTo>
                    <a:pt x="0" y="1456"/>
                  </a:lnTo>
                  <a:lnTo>
                    <a:pt x="0" y="1604"/>
                  </a:lnTo>
                  <a:lnTo>
                    <a:pt x="0" y="1777"/>
                  </a:lnTo>
                  <a:lnTo>
                    <a:pt x="25" y="1925"/>
                  </a:lnTo>
                  <a:lnTo>
                    <a:pt x="74" y="2097"/>
                  </a:lnTo>
                  <a:lnTo>
                    <a:pt x="123" y="2245"/>
                  </a:lnTo>
                  <a:lnTo>
                    <a:pt x="173" y="2369"/>
                  </a:lnTo>
                  <a:lnTo>
                    <a:pt x="271" y="2517"/>
                  </a:lnTo>
                  <a:lnTo>
                    <a:pt x="469" y="2739"/>
                  </a:lnTo>
                  <a:lnTo>
                    <a:pt x="691" y="2936"/>
                  </a:lnTo>
                  <a:lnTo>
                    <a:pt x="839" y="3010"/>
                  </a:lnTo>
                  <a:lnTo>
                    <a:pt x="962" y="3084"/>
                  </a:lnTo>
                  <a:lnTo>
                    <a:pt x="1110" y="3133"/>
                  </a:lnTo>
                  <a:lnTo>
                    <a:pt x="1258" y="3183"/>
                  </a:lnTo>
                  <a:lnTo>
                    <a:pt x="1431" y="3207"/>
                  </a:lnTo>
                  <a:lnTo>
                    <a:pt x="4958" y="3207"/>
                  </a:lnTo>
                  <a:lnTo>
                    <a:pt x="5106" y="3183"/>
                  </a:lnTo>
                  <a:lnTo>
                    <a:pt x="5279" y="3133"/>
                  </a:lnTo>
                  <a:lnTo>
                    <a:pt x="5427" y="3084"/>
                  </a:lnTo>
                  <a:lnTo>
                    <a:pt x="5550" y="3010"/>
                  </a:lnTo>
                  <a:lnTo>
                    <a:pt x="5698" y="2936"/>
                  </a:lnTo>
                  <a:lnTo>
                    <a:pt x="5920" y="2739"/>
                  </a:lnTo>
                  <a:lnTo>
                    <a:pt x="6118" y="2517"/>
                  </a:lnTo>
                  <a:lnTo>
                    <a:pt x="6192" y="2369"/>
                  </a:lnTo>
                  <a:lnTo>
                    <a:pt x="6266" y="2245"/>
                  </a:lnTo>
                  <a:lnTo>
                    <a:pt x="6315" y="2097"/>
                  </a:lnTo>
                  <a:lnTo>
                    <a:pt x="6364" y="1925"/>
                  </a:lnTo>
                  <a:lnTo>
                    <a:pt x="6389" y="1777"/>
                  </a:lnTo>
                  <a:lnTo>
                    <a:pt x="6389" y="1604"/>
                  </a:lnTo>
                  <a:lnTo>
                    <a:pt x="6389" y="1456"/>
                  </a:lnTo>
                  <a:lnTo>
                    <a:pt x="6364" y="1283"/>
                  </a:lnTo>
                  <a:lnTo>
                    <a:pt x="6315" y="1135"/>
                  </a:lnTo>
                  <a:lnTo>
                    <a:pt x="6266" y="987"/>
                  </a:lnTo>
                  <a:lnTo>
                    <a:pt x="6192" y="839"/>
                  </a:lnTo>
                  <a:lnTo>
                    <a:pt x="6118" y="716"/>
                  </a:lnTo>
                  <a:lnTo>
                    <a:pt x="5920" y="469"/>
                  </a:lnTo>
                  <a:lnTo>
                    <a:pt x="5698" y="272"/>
                  </a:lnTo>
                  <a:lnTo>
                    <a:pt x="5550" y="198"/>
                  </a:lnTo>
                  <a:lnTo>
                    <a:pt x="5427" y="149"/>
                  </a:lnTo>
                  <a:lnTo>
                    <a:pt x="5279" y="75"/>
                  </a:lnTo>
                  <a:lnTo>
                    <a:pt x="5106" y="50"/>
                  </a:lnTo>
                  <a:lnTo>
                    <a:pt x="4958" y="25"/>
                  </a:lnTo>
                  <a:lnTo>
                    <a:pt x="4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295;p30">
              <a:extLst>
                <a:ext uri="{FF2B5EF4-FFF2-40B4-BE49-F238E27FC236}">
                  <a16:creationId xmlns:a16="http://schemas.microsoft.com/office/drawing/2014/main" id="{4D5C61DA-BEF2-9CB1-0D2D-A62922930034}"/>
                </a:ext>
              </a:extLst>
            </p:cNvPr>
            <p:cNvSpPr/>
            <p:nvPr/>
          </p:nvSpPr>
          <p:spPr>
            <a:xfrm>
              <a:off x="3867685" y="908707"/>
              <a:ext cx="150040" cy="75031"/>
            </a:xfrm>
            <a:custGeom>
              <a:avLst/>
              <a:gdLst/>
              <a:ahLst/>
              <a:cxnLst/>
              <a:rect l="l" t="t" r="r" b="b"/>
              <a:pathLst>
                <a:path w="6415" h="3208" extrusionOk="0">
                  <a:moveTo>
                    <a:pt x="4811" y="247"/>
                  </a:moveTo>
                  <a:lnTo>
                    <a:pt x="5082" y="272"/>
                  </a:lnTo>
                  <a:lnTo>
                    <a:pt x="5329" y="346"/>
                  </a:lnTo>
                  <a:lnTo>
                    <a:pt x="5575" y="494"/>
                  </a:lnTo>
                  <a:lnTo>
                    <a:pt x="5773" y="642"/>
                  </a:lnTo>
                  <a:lnTo>
                    <a:pt x="5945" y="839"/>
                  </a:lnTo>
                  <a:lnTo>
                    <a:pt x="6069" y="1086"/>
                  </a:lnTo>
                  <a:lnTo>
                    <a:pt x="6143" y="1333"/>
                  </a:lnTo>
                  <a:lnTo>
                    <a:pt x="6167" y="1604"/>
                  </a:lnTo>
                  <a:lnTo>
                    <a:pt x="6143" y="1875"/>
                  </a:lnTo>
                  <a:lnTo>
                    <a:pt x="6069" y="2147"/>
                  </a:lnTo>
                  <a:lnTo>
                    <a:pt x="5945" y="2369"/>
                  </a:lnTo>
                  <a:lnTo>
                    <a:pt x="5773" y="2566"/>
                  </a:lnTo>
                  <a:lnTo>
                    <a:pt x="5575" y="2739"/>
                  </a:lnTo>
                  <a:lnTo>
                    <a:pt x="5329" y="2862"/>
                  </a:lnTo>
                  <a:lnTo>
                    <a:pt x="5082" y="2936"/>
                  </a:lnTo>
                  <a:lnTo>
                    <a:pt x="4811" y="2985"/>
                  </a:lnTo>
                  <a:lnTo>
                    <a:pt x="1604" y="2985"/>
                  </a:lnTo>
                  <a:lnTo>
                    <a:pt x="1333" y="2936"/>
                  </a:lnTo>
                  <a:lnTo>
                    <a:pt x="1086" y="2862"/>
                  </a:lnTo>
                  <a:lnTo>
                    <a:pt x="839" y="2739"/>
                  </a:lnTo>
                  <a:lnTo>
                    <a:pt x="642" y="2566"/>
                  </a:lnTo>
                  <a:lnTo>
                    <a:pt x="469" y="2369"/>
                  </a:lnTo>
                  <a:lnTo>
                    <a:pt x="346" y="2147"/>
                  </a:lnTo>
                  <a:lnTo>
                    <a:pt x="272" y="1875"/>
                  </a:lnTo>
                  <a:lnTo>
                    <a:pt x="247" y="1604"/>
                  </a:lnTo>
                  <a:lnTo>
                    <a:pt x="272" y="1333"/>
                  </a:lnTo>
                  <a:lnTo>
                    <a:pt x="346" y="1086"/>
                  </a:lnTo>
                  <a:lnTo>
                    <a:pt x="469" y="839"/>
                  </a:lnTo>
                  <a:lnTo>
                    <a:pt x="642" y="642"/>
                  </a:lnTo>
                  <a:lnTo>
                    <a:pt x="839" y="494"/>
                  </a:lnTo>
                  <a:lnTo>
                    <a:pt x="1086" y="346"/>
                  </a:lnTo>
                  <a:lnTo>
                    <a:pt x="1333" y="272"/>
                  </a:lnTo>
                  <a:lnTo>
                    <a:pt x="1604" y="247"/>
                  </a:lnTo>
                  <a:close/>
                  <a:moveTo>
                    <a:pt x="1604" y="1"/>
                  </a:moveTo>
                  <a:lnTo>
                    <a:pt x="1456" y="25"/>
                  </a:lnTo>
                  <a:lnTo>
                    <a:pt x="1283" y="50"/>
                  </a:lnTo>
                  <a:lnTo>
                    <a:pt x="1135" y="75"/>
                  </a:lnTo>
                  <a:lnTo>
                    <a:pt x="987" y="149"/>
                  </a:lnTo>
                  <a:lnTo>
                    <a:pt x="839" y="198"/>
                  </a:lnTo>
                  <a:lnTo>
                    <a:pt x="716" y="272"/>
                  </a:lnTo>
                  <a:lnTo>
                    <a:pt x="469" y="469"/>
                  </a:lnTo>
                  <a:lnTo>
                    <a:pt x="272" y="716"/>
                  </a:lnTo>
                  <a:lnTo>
                    <a:pt x="198" y="839"/>
                  </a:lnTo>
                  <a:lnTo>
                    <a:pt x="124" y="987"/>
                  </a:lnTo>
                  <a:lnTo>
                    <a:pt x="74" y="1135"/>
                  </a:lnTo>
                  <a:lnTo>
                    <a:pt x="50" y="1283"/>
                  </a:lnTo>
                  <a:lnTo>
                    <a:pt x="25" y="1456"/>
                  </a:lnTo>
                  <a:lnTo>
                    <a:pt x="0" y="1604"/>
                  </a:lnTo>
                  <a:lnTo>
                    <a:pt x="25" y="1777"/>
                  </a:lnTo>
                  <a:lnTo>
                    <a:pt x="50" y="1925"/>
                  </a:lnTo>
                  <a:lnTo>
                    <a:pt x="74" y="2097"/>
                  </a:lnTo>
                  <a:lnTo>
                    <a:pt x="124" y="2245"/>
                  </a:lnTo>
                  <a:lnTo>
                    <a:pt x="198" y="2369"/>
                  </a:lnTo>
                  <a:lnTo>
                    <a:pt x="272" y="2517"/>
                  </a:lnTo>
                  <a:lnTo>
                    <a:pt x="469" y="2739"/>
                  </a:lnTo>
                  <a:lnTo>
                    <a:pt x="716" y="2936"/>
                  </a:lnTo>
                  <a:lnTo>
                    <a:pt x="839" y="3010"/>
                  </a:lnTo>
                  <a:lnTo>
                    <a:pt x="987" y="3084"/>
                  </a:lnTo>
                  <a:lnTo>
                    <a:pt x="1135" y="3133"/>
                  </a:lnTo>
                  <a:lnTo>
                    <a:pt x="1283" y="3183"/>
                  </a:lnTo>
                  <a:lnTo>
                    <a:pt x="1456" y="3207"/>
                  </a:lnTo>
                  <a:lnTo>
                    <a:pt x="4983" y="3207"/>
                  </a:lnTo>
                  <a:lnTo>
                    <a:pt x="5131" y="3183"/>
                  </a:lnTo>
                  <a:lnTo>
                    <a:pt x="5279" y="3133"/>
                  </a:lnTo>
                  <a:lnTo>
                    <a:pt x="5427" y="3084"/>
                  </a:lnTo>
                  <a:lnTo>
                    <a:pt x="5575" y="3010"/>
                  </a:lnTo>
                  <a:lnTo>
                    <a:pt x="5699" y="2936"/>
                  </a:lnTo>
                  <a:lnTo>
                    <a:pt x="5945" y="2739"/>
                  </a:lnTo>
                  <a:lnTo>
                    <a:pt x="6143" y="2517"/>
                  </a:lnTo>
                  <a:lnTo>
                    <a:pt x="6217" y="2369"/>
                  </a:lnTo>
                  <a:lnTo>
                    <a:pt x="6291" y="2245"/>
                  </a:lnTo>
                  <a:lnTo>
                    <a:pt x="6340" y="2097"/>
                  </a:lnTo>
                  <a:lnTo>
                    <a:pt x="6389" y="1925"/>
                  </a:lnTo>
                  <a:lnTo>
                    <a:pt x="6414" y="1777"/>
                  </a:lnTo>
                  <a:lnTo>
                    <a:pt x="6414" y="1604"/>
                  </a:lnTo>
                  <a:lnTo>
                    <a:pt x="6414" y="1456"/>
                  </a:lnTo>
                  <a:lnTo>
                    <a:pt x="6389" y="1283"/>
                  </a:lnTo>
                  <a:lnTo>
                    <a:pt x="6340" y="1135"/>
                  </a:lnTo>
                  <a:lnTo>
                    <a:pt x="6291" y="987"/>
                  </a:lnTo>
                  <a:lnTo>
                    <a:pt x="6217" y="839"/>
                  </a:lnTo>
                  <a:lnTo>
                    <a:pt x="6143" y="716"/>
                  </a:lnTo>
                  <a:lnTo>
                    <a:pt x="5945" y="469"/>
                  </a:lnTo>
                  <a:lnTo>
                    <a:pt x="5699" y="272"/>
                  </a:lnTo>
                  <a:lnTo>
                    <a:pt x="5575" y="198"/>
                  </a:lnTo>
                  <a:lnTo>
                    <a:pt x="5427" y="149"/>
                  </a:lnTo>
                  <a:lnTo>
                    <a:pt x="5279" y="75"/>
                  </a:lnTo>
                  <a:lnTo>
                    <a:pt x="5131" y="50"/>
                  </a:lnTo>
                  <a:lnTo>
                    <a:pt x="4983" y="25"/>
                  </a:lnTo>
                  <a:lnTo>
                    <a:pt x="48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296;p30">
              <a:extLst>
                <a:ext uri="{FF2B5EF4-FFF2-40B4-BE49-F238E27FC236}">
                  <a16:creationId xmlns:a16="http://schemas.microsoft.com/office/drawing/2014/main" id="{3AF9D996-7B6F-9700-8F6A-452449B34D03}"/>
                </a:ext>
              </a:extLst>
            </p:cNvPr>
            <p:cNvSpPr/>
            <p:nvPr/>
          </p:nvSpPr>
          <p:spPr>
            <a:xfrm>
              <a:off x="3800767" y="914485"/>
              <a:ext cx="73862" cy="21939"/>
            </a:xfrm>
            <a:custGeom>
              <a:avLst/>
              <a:gdLst/>
              <a:ahLst/>
              <a:cxnLst/>
              <a:rect l="l" t="t" r="r" b="b"/>
              <a:pathLst>
                <a:path w="3158" h="938" extrusionOk="0">
                  <a:moveTo>
                    <a:pt x="1381" y="0"/>
                  </a:moveTo>
                  <a:lnTo>
                    <a:pt x="1184" y="25"/>
                  </a:lnTo>
                  <a:lnTo>
                    <a:pt x="987" y="74"/>
                  </a:lnTo>
                  <a:lnTo>
                    <a:pt x="789" y="148"/>
                  </a:lnTo>
                  <a:lnTo>
                    <a:pt x="617" y="222"/>
                  </a:lnTo>
                  <a:lnTo>
                    <a:pt x="444" y="346"/>
                  </a:lnTo>
                  <a:lnTo>
                    <a:pt x="296" y="469"/>
                  </a:lnTo>
                  <a:lnTo>
                    <a:pt x="148" y="617"/>
                  </a:lnTo>
                  <a:lnTo>
                    <a:pt x="0" y="790"/>
                  </a:lnTo>
                  <a:lnTo>
                    <a:pt x="197" y="938"/>
                  </a:lnTo>
                  <a:lnTo>
                    <a:pt x="321" y="790"/>
                  </a:lnTo>
                  <a:lnTo>
                    <a:pt x="444" y="642"/>
                  </a:lnTo>
                  <a:lnTo>
                    <a:pt x="592" y="543"/>
                  </a:lnTo>
                  <a:lnTo>
                    <a:pt x="740" y="444"/>
                  </a:lnTo>
                  <a:lnTo>
                    <a:pt x="888" y="370"/>
                  </a:lnTo>
                  <a:lnTo>
                    <a:pt x="1061" y="296"/>
                  </a:lnTo>
                  <a:lnTo>
                    <a:pt x="1209" y="272"/>
                  </a:lnTo>
                  <a:lnTo>
                    <a:pt x="1381" y="247"/>
                  </a:lnTo>
                  <a:lnTo>
                    <a:pt x="1603" y="247"/>
                  </a:lnTo>
                  <a:lnTo>
                    <a:pt x="1801" y="272"/>
                  </a:lnTo>
                  <a:lnTo>
                    <a:pt x="1998" y="321"/>
                  </a:lnTo>
                  <a:lnTo>
                    <a:pt x="2220" y="395"/>
                  </a:lnTo>
                  <a:lnTo>
                    <a:pt x="2417" y="494"/>
                  </a:lnTo>
                  <a:lnTo>
                    <a:pt x="2615" y="617"/>
                  </a:lnTo>
                  <a:lnTo>
                    <a:pt x="2787" y="765"/>
                  </a:lnTo>
                  <a:lnTo>
                    <a:pt x="2985" y="938"/>
                  </a:lnTo>
                  <a:lnTo>
                    <a:pt x="3157" y="790"/>
                  </a:lnTo>
                  <a:lnTo>
                    <a:pt x="2960" y="592"/>
                  </a:lnTo>
                  <a:lnTo>
                    <a:pt x="2738" y="420"/>
                  </a:lnTo>
                  <a:lnTo>
                    <a:pt x="2516" y="296"/>
                  </a:lnTo>
                  <a:lnTo>
                    <a:pt x="2294" y="173"/>
                  </a:lnTo>
                  <a:lnTo>
                    <a:pt x="2072" y="99"/>
                  </a:lnTo>
                  <a:lnTo>
                    <a:pt x="1825" y="25"/>
                  </a:lnTo>
                  <a:lnTo>
                    <a:pt x="16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297;p30">
              <a:extLst>
                <a:ext uri="{FF2B5EF4-FFF2-40B4-BE49-F238E27FC236}">
                  <a16:creationId xmlns:a16="http://schemas.microsoft.com/office/drawing/2014/main" id="{EB9C910C-4363-0D74-2D06-E9277A967E0D}"/>
                </a:ext>
              </a:extLst>
            </p:cNvPr>
            <p:cNvSpPr/>
            <p:nvPr/>
          </p:nvSpPr>
          <p:spPr>
            <a:xfrm>
              <a:off x="3698624" y="921992"/>
              <a:ext cx="83685" cy="20793"/>
            </a:xfrm>
            <a:custGeom>
              <a:avLst/>
              <a:gdLst/>
              <a:ahLst/>
              <a:cxnLst/>
              <a:rect l="l" t="t" r="r" b="b"/>
              <a:pathLst>
                <a:path w="3578" h="889" extrusionOk="0">
                  <a:moveTo>
                    <a:pt x="1604" y="0"/>
                  </a:moveTo>
                  <a:lnTo>
                    <a:pt x="1382" y="25"/>
                  </a:lnTo>
                  <a:lnTo>
                    <a:pt x="1136" y="74"/>
                  </a:lnTo>
                  <a:lnTo>
                    <a:pt x="914" y="148"/>
                  </a:lnTo>
                  <a:lnTo>
                    <a:pt x="692" y="222"/>
                  </a:lnTo>
                  <a:lnTo>
                    <a:pt x="470" y="321"/>
                  </a:lnTo>
                  <a:lnTo>
                    <a:pt x="248" y="444"/>
                  </a:lnTo>
                  <a:lnTo>
                    <a:pt x="1" y="592"/>
                  </a:lnTo>
                  <a:lnTo>
                    <a:pt x="198" y="888"/>
                  </a:lnTo>
                  <a:lnTo>
                    <a:pt x="618" y="666"/>
                  </a:lnTo>
                  <a:lnTo>
                    <a:pt x="815" y="567"/>
                  </a:lnTo>
                  <a:lnTo>
                    <a:pt x="1012" y="493"/>
                  </a:lnTo>
                  <a:lnTo>
                    <a:pt x="1210" y="419"/>
                  </a:lnTo>
                  <a:lnTo>
                    <a:pt x="1407" y="370"/>
                  </a:lnTo>
                  <a:lnTo>
                    <a:pt x="1604" y="345"/>
                  </a:lnTo>
                  <a:lnTo>
                    <a:pt x="1999" y="345"/>
                  </a:lnTo>
                  <a:lnTo>
                    <a:pt x="2196" y="370"/>
                  </a:lnTo>
                  <a:lnTo>
                    <a:pt x="2394" y="419"/>
                  </a:lnTo>
                  <a:lnTo>
                    <a:pt x="2591" y="493"/>
                  </a:lnTo>
                  <a:lnTo>
                    <a:pt x="2788" y="567"/>
                  </a:lnTo>
                  <a:lnTo>
                    <a:pt x="2986" y="641"/>
                  </a:lnTo>
                  <a:lnTo>
                    <a:pt x="3356" y="888"/>
                  </a:lnTo>
                  <a:lnTo>
                    <a:pt x="3578" y="592"/>
                  </a:lnTo>
                  <a:lnTo>
                    <a:pt x="3356" y="444"/>
                  </a:lnTo>
                  <a:lnTo>
                    <a:pt x="3134" y="321"/>
                  </a:lnTo>
                  <a:lnTo>
                    <a:pt x="2912" y="222"/>
                  </a:lnTo>
                  <a:lnTo>
                    <a:pt x="2714" y="148"/>
                  </a:lnTo>
                  <a:lnTo>
                    <a:pt x="2492" y="74"/>
                  </a:lnTo>
                  <a:lnTo>
                    <a:pt x="2270" y="25"/>
                  </a:lnTo>
                  <a:lnTo>
                    <a:pt x="2048" y="0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298;p30">
              <a:extLst>
                <a:ext uri="{FF2B5EF4-FFF2-40B4-BE49-F238E27FC236}">
                  <a16:creationId xmlns:a16="http://schemas.microsoft.com/office/drawing/2014/main" id="{5D97023A-2AF0-2F52-834C-609C9BFC3BE6}"/>
                </a:ext>
              </a:extLst>
            </p:cNvPr>
            <p:cNvSpPr/>
            <p:nvPr/>
          </p:nvSpPr>
          <p:spPr>
            <a:xfrm>
              <a:off x="3893648" y="921992"/>
              <a:ext cx="83100" cy="20793"/>
            </a:xfrm>
            <a:custGeom>
              <a:avLst/>
              <a:gdLst/>
              <a:ahLst/>
              <a:cxnLst/>
              <a:rect l="l" t="t" r="r" b="b"/>
              <a:pathLst>
                <a:path w="3553" h="889" extrusionOk="0">
                  <a:moveTo>
                    <a:pt x="1579" y="0"/>
                  </a:moveTo>
                  <a:lnTo>
                    <a:pt x="1357" y="25"/>
                  </a:lnTo>
                  <a:lnTo>
                    <a:pt x="1135" y="74"/>
                  </a:lnTo>
                  <a:lnTo>
                    <a:pt x="913" y="148"/>
                  </a:lnTo>
                  <a:lnTo>
                    <a:pt x="691" y="222"/>
                  </a:lnTo>
                  <a:lnTo>
                    <a:pt x="445" y="321"/>
                  </a:lnTo>
                  <a:lnTo>
                    <a:pt x="223" y="444"/>
                  </a:lnTo>
                  <a:lnTo>
                    <a:pt x="1" y="592"/>
                  </a:lnTo>
                  <a:lnTo>
                    <a:pt x="198" y="888"/>
                  </a:lnTo>
                  <a:lnTo>
                    <a:pt x="617" y="666"/>
                  </a:lnTo>
                  <a:lnTo>
                    <a:pt x="815" y="567"/>
                  </a:lnTo>
                  <a:lnTo>
                    <a:pt x="1012" y="493"/>
                  </a:lnTo>
                  <a:lnTo>
                    <a:pt x="1209" y="419"/>
                  </a:lnTo>
                  <a:lnTo>
                    <a:pt x="1407" y="370"/>
                  </a:lnTo>
                  <a:lnTo>
                    <a:pt x="1604" y="345"/>
                  </a:lnTo>
                  <a:lnTo>
                    <a:pt x="1999" y="345"/>
                  </a:lnTo>
                  <a:lnTo>
                    <a:pt x="2196" y="370"/>
                  </a:lnTo>
                  <a:lnTo>
                    <a:pt x="2393" y="419"/>
                  </a:lnTo>
                  <a:lnTo>
                    <a:pt x="2591" y="493"/>
                  </a:lnTo>
                  <a:lnTo>
                    <a:pt x="2788" y="567"/>
                  </a:lnTo>
                  <a:lnTo>
                    <a:pt x="2985" y="641"/>
                  </a:lnTo>
                  <a:lnTo>
                    <a:pt x="3355" y="888"/>
                  </a:lnTo>
                  <a:lnTo>
                    <a:pt x="3553" y="592"/>
                  </a:lnTo>
                  <a:lnTo>
                    <a:pt x="3355" y="444"/>
                  </a:lnTo>
                  <a:lnTo>
                    <a:pt x="3133" y="321"/>
                  </a:lnTo>
                  <a:lnTo>
                    <a:pt x="2911" y="222"/>
                  </a:lnTo>
                  <a:lnTo>
                    <a:pt x="2689" y="148"/>
                  </a:lnTo>
                  <a:lnTo>
                    <a:pt x="2467" y="74"/>
                  </a:lnTo>
                  <a:lnTo>
                    <a:pt x="2245" y="25"/>
                  </a:lnTo>
                  <a:lnTo>
                    <a:pt x="2023" y="0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1026;p28">
            <a:extLst>
              <a:ext uri="{FF2B5EF4-FFF2-40B4-BE49-F238E27FC236}">
                <a16:creationId xmlns:a16="http://schemas.microsoft.com/office/drawing/2014/main" id="{706CD925-2121-1643-37B2-03AB5A577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366" y="1576522"/>
            <a:ext cx="3182266" cy="52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3210" fontAlgn="base">
              <a:spcBef>
                <a:spcPct val="0"/>
              </a:spcBef>
              <a:spcAft>
                <a:spcPct val="0"/>
              </a:spcAft>
            </a:pPr>
            <a:r>
              <a:rPr lang="fr-LU" altLang="fr-FR" sz="2250" kern="1200" dirty="0"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Que dois-tu apprendre ?</a:t>
            </a:r>
          </a:p>
        </p:txBody>
      </p:sp>
      <p:sp>
        <p:nvSpPr>
          <p:cNvPr id="67" name="Google Shape;1026;p28">
            <a:extLst>
              <a:ext uri="{FF2B5EF4-FFF2-40B4-BE49-F238E27FC236}">
                <a16:creationId xmlns:a16="http://schemas.microsoft.com/office/drawing/2014/main" id="{42EDD9D0-2072-6CBD-C232-D5F1FE24F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631" y="2483241"/>
            <a:ext cx="3182266" cy="52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3210" fontAlgn="base">
              <a:spcBef>
                <a:spcPct val="0"/>
              </a:spcBef>
              <a:spcAft>
                <a:spcPct val="0"/>
              </a:spcAft>
            </a:pPr>
            <a:r>
              <a:rPr lang="fr-LU" altLang="fr-FR" sz="2250" kern="1200" dirty="0"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Comment as-tu réussi ?</a:t>
            </a:r>
          </a:p>
        </p:txBody>
      </p:sp>
      <p:sp>
        <p:nvSpPr>
          <p:cNvPr id="68" name="Google Shape;1026;p28">
            <a:extLst>
              <a:ext uri="{FF2B5EF4-FFF2-40B4-BE49-F238E27FC236}">
                <a16:creationId xmlns:a16="http://schemas.microsoft.com/office/drawing/2014/main" id="{88388E4A-0B59-4E5E-44C7-EB5862AD8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632" y="3253021"/>
            <a:ext cx="3182266" cy="52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1217613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3210" fontAlgn="base">
              <a:spcBef>
                <a:spcPct val="0"/>
              </a:spcBef>
              <a:spcAft>
                <a:spcPct val="0"/>
              </a:spcAft>
            </a:pPr>
            <a:r>
              <a:rPr lang="fr-LU" altLang="fr-FR" sz="2250" kern="1200" dirty="0">
                <a:latin typeface="Calibri" panose="020F0502020204030204" pitchFamily="34" charset="0"/>
                <a:ea typeface="Fira Sans Extra Condensed" panose="020B0503050000020004" pitchFamily="34" charset="0"/>
                <a:cs typeface="Calibri" panose="020F0502020204030204" pitchFamily="34" charset="0"/>
                <a:sym typeface="Fira Sans Extra Condensed" panose="020B0503050000020004" pitchFamily="34" charset="0"/>
              </a:rPr>
              <a:t>Comment tu peux t'améliorer à l'avenir ?</a:t>
            </a:r>
          </a:p>
        </p:txBody>
      </p:sp>
      <p:sp>
        <p:nvSpPr>
          <p:cNvPr id="3" name="Google Shape;793;p58">
            <a:extLst>
              <a:ext uri="{FF2B5EF4-FFF2-40B4-BE49-F238E27FC236}">
                <a16:creationId xmlns:a16="http://schemas.microsoft.com/office/drawing/2014/main" id="{4939C82D-E4C5-A157-B5F1-E3F44D20B35C}"/>
              </a:ext>
            </a:extLst>
          </p:cNvPr>
          <p:cNvSpPr txBox="1">
            <a:spLocks/>
          </p:cNvSpPr>
          <p:nvPr/>
        </p:nvSpPr>
        <p:spPr bwMode="auto">
          <a:xfrm>
            <a:off x="0" y="159544"/>
            <a:ext cx="9144000" cy="572691"/>
          </a:xfrm>
          <a:prstGeom prst="rect">
            <a:avLst/>
          </a:prstGeom>
          <a:solidFill>
            <a:schemeClr val="accent6">
              <a:lumMod val="95000"/>
              <a:alpha val="80000"/>
            </a:schemeClr>
          </a:solidFill>
          <a:ln>
            <a:noFill/>
          </a:ln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fontAlgn="auto" hangingPunct="1">
              <a:buClr>
                <a:schemeClr val="dk1"/>
              </a:buClr>
              <a:buSzPts val="3500"/>
              <a:buFont typeface="Inter SemiBold"/>
              <a:buNone/>
              <a:defRPr sz="2625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</a:defRPr>
            </a:lvl1pPr>
            <a:lvl2pPr algn="r" eaLnBrk="0" fontAlgn="base" hangingPunct="0">
              <a:buSzPts val="3500"/>
              <a:buFont typeface="Arial" panose="020B0604020202020204" pitchFamily="34" charset="0"/>
              <a:buNone/>
            </a:lvl2pPr>
            <a:lvl3pPr algn="r" eaLnBrk="0" fontAlgn="base" hangingPunct="0">
              <a:buSzPts val="3500"/>
              <a:buFont typeface="Arial" panose="020B0604020202020204" pitchFamily="34" charset="0"/>
              <a:buNone/>
            </a:lvl3pPr>
            <a:lvl4pPr algn="r" eaLnBrk="0" fontAlgn="base" hangingPunct="0">
              <a:buSzPts val="3500"/>
              <a:buFont typeface="Arial" panose="020B0604020202020204" pitchFamily="34" charset="0"/>
              <a:buNone/>
            </a:lvl4pPr>
            <a:lvl5pPr algn="r" eaLnBrk="0" fontAlgn="base" hangingPunct="0">
              <a:buSzPts val="3500"/>
              <a:buFont typeface="Arial" panose="020B0604020202020204" pitchFamily="34" charset="0"/>
              <a:buNone/>
            </a:lvl5pPr>
            <a:lvl6pPr algn="r">
              <a:buSzPts val="3500"/>
              <a:buNone/>
            </a:lvl6pPr>
            <a:lvl7pPr algn="r">
              <a:buSzPts val="3500"/>
              <a:buNone/>
            </a:lvl7pPr>
            <a:lvl8pPr algn="r">
              <a:buSzPts val="3500"/>
              <a:buNone/>
            </a:lvl8pPr>
            <a:lvl9pPr algn="r">
              <a:buSzPts val="3500"/>
              <a:buNone/>
            </a:lvl9pPr>
          </a:lstStyle>
          <a:p>
            <a:r>
              <a:rPr lang="fr-CH" dirty="0"/>
              <a:t>Regard de l’enseignant infirmier : évaluation</a:t>
            </a:r>
            <a:endParaRPr lang="fr-CH" sz="2800" dirty="0">
              <a:solidFill>
                <a:schemeClr val="dk1"/>
              </a:solidFill>
              <a:latin typeface="Calibri" panose="020F0502020204030204" pitchFamily="34" charset="0"/>
              <a:ea typeface="Inter SemiBold"/>
              <a:cs typeface="Calibri" panose="020F0502020204030204" pitchFamily="34" charset="0"/>
              <a:sym typeface="Inter SemiBold"/>
            </a:endParaRPr>
          </a:p>
        </p:txBody>
      </p:sp>
      <p:sp>
        <p:nvSpPr>
          <p:cNvPr id="71" name="Google Shape;11501;p136">
            <a:extLst>
              <a:ext uri="{FF2B5EF4-FFF2-40B4-BE49-F238E27FC236}">
                <a16:creationId xmlns:a16="http://schemas.microsoft.com/office/drawing/2014/main" id="{F23E42A1-AD09-B672-E507-1517588F93AF}"/>
              </a:ext>
            </a:extLst>
          </p:cNvPr>
          <p:cNvSpPr/>
          <p:nvPr/>
        </p:nvSpPr>
        <p:spPr>
          <a:xfrm>
            <a:off x="4701667" y="4828514"/>
            <a:ext cx="331755" cy="309147"/>
          </a:xfrm>
          <a:custGeom>
            <a:avLst/>
            <a:gdLst/>
            <a:ahLst/>
            <a:cxnLst/>
            <a:rect l="l" t="t" r="r" b="b"/>
            <a:pathLst>
              <a:path w="12161" h="12130" extrusionOk="0">
                <a:moveTo>
                  <a:pt x="3245" y="0"/>
                </a:moveTo>
                <a:cubicBezTo>
                  <a:pt x="3245" y="0"/>
                  <a:pt x="2174" y="820"/>
                  <a:pt x="2174" y="1765"/>
                </a:cubicBezTo>
                <a:cubicBezTo>
                  <a:pt x="2174" y="2363"/>
                  <a:pt x="2552" y="2930"/>
                  <a:pt x="2867" y="3245"/>
                </a:cubicBezTo>
                <a:lnTo>
                  <a:pt x="2867" y="4254"/>
                </a:lnTo>
                <a:cubicBezTo>
                  <a:pt x="2867" y="3466"/>
                  <a:pt x="2237" y="2836"/>
                  <a:pt x="1449" y="2836"/>
                </a:cubicBezTo>
                <a:lnTo>
                  <a:pt x="756" y="2836"/>
                </a:lnTo>
                <a:lnTo>
                  <a:pt x="756" y="3560"/>
                </a:lnTo>
                <a:cubicBezTo>
                  <a:pt x="756" y="4348"/>
                  <a:pt x="1386" y="4978"/>
                  <a:pt x="2174" y="4978"/>
                </a:cubicBezTo>
                <a:lnTo>
                  <a:pt x="2867" y="4978"/>
                </a:lnTo>
                <a:lnTo>
                  <a:pt x="2867" y="6742"/>
                </a:lnTo>
                <a:cubicBezTo>
                  <a:pt x="2867" y="5955"/>
                  <a:pt x="2237" y="5325"/>
                  <a:pt x="1449" y="5325"/>
                </a:cubicBezTo>
                <a:lnTo>
                  <a:pt x="756" y="5325"/>
                </a:lnTo>
                <a:lnTo>
                  <a:pt x="756" y="6018"/>
                </a:lnTo>
                <a:cubicBezTo>
                  <a:pt x="756" y="6805"/>
                  <a:pt x="1386" y="7467"/>
                  <a:pt x="2174" y="7467"/>
                </a:cubicBezTo>
                <a:lnTo>
                  <a:pt x="2867" y="7467"/>
                </a:lnTo>
                <a:lnTo>
                  <a:pt x="2867" y="9263"/>
                </a:lnTo>
                <a:cubicBezTo>
                  <a:pt x="2867" y="8475"/>
                  <a:pt x="2237" y="7845"/>
                  <a:pt x="1449" y="7845"/>
                </a:cubicBezTo>
                <a:lnTo>
                  <a:pt x="756" y="7845"/>
                </a:lnTo>
                <a:lnTo>
                  <a:pt x="756" y="8570"/>
                </a:lnTo>
                <a:cubicBezTo>
                  <a:pt x="756" y="9357"/>
                  <a:pt x="1386" y="9987"/>
                  <a:pt x="2174" y="9987"/>
                </a:cubicBezTo>
                <a:lnTo>
                  <a:pt x="2867" y="9987"/>
                </a:lnTo>
                <a:lnTo>
                  <a:pt x="2867" y="11437"/>
                </a:lnTo>
                <a:lnTo>
                  <a:pt x="347" y="11437"/>
                </a:lnTo>
                <a:cubicBezTo>
                  <a:pt x="158" y="11437"/>
                  <a:pt x="0" y="11594"/>
                  <a:pt x="0" y="11783"/>
                </a:cubicBezTo>
                <a:cubicBezTo>
                  <a:pt x="0" y="11972"/>
                  <a:pt x="158" y="12130"/>
                  <a:pt x="347" y="12130"/>
                </a:cubicBezTo>
                <a:lnTo>
                  <a:pt x="11814" y="12130"/>
                </a:lnTo>
                <a:cubicBezTo>
                  <a:pt x="12004" y="12130"/>
                  <a:pt x="12161" y="11972"/>
                  <a:pt x="12161" y="11783"/>
                </a:cubicBezTo>
                <a:cubicBezTo>
                  <a:pt x="12161" y="11594"/>
                  <a:pt x="12004" y="11437"/>
                  <a:pt x="11814" y="11437"/>
                </a:cubicBezTo>
                <a:lnTo>
                  <a:pt x="9294" y="11437"/>
                </a:lnTo>
                <a:lnTo>
                  <a:pt x="9294" y="9987"/>
                </a:lnTo>
                <a:lnTo>
                  <a:pt x="10019" y="9987"/>
                </a:lnTo>
                <a:cubicBezTo>
                  <a:pt x="10806" y="9987"/>
                  <a:pt x="11436" y="9357"/>
                  <a:pt x="11436" y="8570"/>
                </a:cubicBezTo>
                <a:lnTo>
                  <a:pt x="11436" y="7845"/>
                </a:lnTo>
                <a:lnTo>
                  <a:pt x="10712" y="7845"/>
                </a:lnTo>
                <a:cubicBezTo>
                  <a:pt x="9924" y="7845"/>
                  <a:pt x="9294" y="8475"/>
                  <a:pt x="9294" y="9263"/>
                </a:cubicBezTo>
                <a:lnTo>
                  <a:pt x="9294" y="7467"/>
                </a:lnTo>
                <a:lnTo>
                  <a:pt x="10019" y="7467"/>
                </a:lnTo>
                <a:cubicBezTo>
                  <a:pt x="10806" y="7467"/>
                  <a:pt x="11436" y="6805"/>
                  <a:pt x="11436" y="6018"/>
                </a:cubicBezTo>
                <a:lnTo>
                  <a:pt x="11436" y="5325"/>
                </a:lnTo>
                <a:lnTo>
                  <a:pt x="10712" y="5325"/>
                </a:lnTo>
                <a:cubicBezTo>
                  <a:pt x="9924" y="5325"/>
                  <a:pt x="9294" y="5955"/>
                  <a:pt x="9294" y="6742"/>
                </a:cubicBezTo>
                <a:lnTo>
                  <a:pt x="9294" y="4978"/>
                </a:lnTo>
                <a:lnTo>
                  <a:pt x="10019" y="4978"/>
                </a:lnTo>
                <a:cubicBezTo>
                  <a:pt x="10806" y="4978"/>
                  <a:pt x="11436" y="4348"/>
                  <a:pt x="11436" y="3560"/>
                </a:cubicBezTo>
                <a:lnTo>
                  <a:pt x="11436" y="2836"/>
                </a:lnTo>
                <a:lnTo>
                  <a:pt x="10712" y="2836"/>
                </a:lnTo>
                <a:cubicBezTo>
                  <a:pt x="9924" y="2836"/>
                  <a:pt x="9294" y="3466"/>
                  <a:pt x="9294" y="4254"/>
                </a:cubicBezTo>
                <a:lnTo>
                  <a:pt x="9294" y="3245"/>
                </a:lnTo>
                <a:cubicBezTo>
                  <a:pt x="9609" y="2930"/>
                  <a:pt x="10019" y="2363"/>
                  <a:pt x="10019" y="1765"/>
                </a:cubicBezTo>
                <a:cubicBezTo>
                  <a:pt x="10019" y="788"/>
                  <a:pt x="8948" y="0"/>
                  <a:pt x="8948" y="0"/>
                </a:cubicBezTo>
                <a:cubicBezTo>
                  <a:pt x="8948" y="0"/>
                  <a:pt x="7876" y="820"/>
                  <a:pt x="7876" y="1765"/>
                </a:cubicBezTo>
                <a:cubicBezTo>
                  <a:pt x="7876" y="2363"/>
                  <a:pt x="8286" y="2930"/>
                  <a:pt x="8601" y="3245"/>
                </a:cubicBezTo>
                <a:lnTo>
                  <a:pt x="8601" y="4254"/>
                </a:lnTo>
                <a:cubicBezTo>
                  <a:pt x="8601" y="3466"/>
                  <a:pt x="7971" y="2836"/>
                  <a:pt x="7183" y="2836"/>
                </a:cubicBezTo>
                <a:lnTo>
                  <a:pt x="6459" y="2836"/>
                </a:lnTo>
                <a:lnTo>
                  <a:pt x="6459" y="3560"/>
                </a:lnTo>
                <a:cubicBezTo>
                  <a:pt x="6459" y="4348"/>
                  <a:pt x="7089" y="4978"/>
                  <a:pt x="7876" y="4978"/>
                </a:cubicBezTo>
                <a:lnTo>
                  <a:pt x="8601" y="4978"/>
                </a:lnTo>
                <a:lnTo>
                  <a:pt x="8601" y="6742"/>
                </a:lnTo>
                <a:cubicBezTo>
                  <a:pt x="8601" y="5955"/>
                  <a:pt x="7971" y="5325"/>
                  <a:pt x="7183" y="5325"/>
                </a:cubicBezTo>
                <a:lnTo>
                  <a:pt x="6459" y="5325"/>
                </a:lnTo>
                <a:lnTo>
                  <a:pt x="6459" y="6018"/>
                </a:lnTo>
                <a:cubicBezTo>
                  <a:pt x="6459" y="6805"/>
                  <a:pt x="7089" y="7467"/>
                  <a:pt x="7876" y="7467"/>
                </a:cubicBezTo>
                <a:lnTo>
                  <a:pt x="8601" y="7467"/>
                </a:lnTo>
                <a:lnTo>
                  <a:pt x="8601" y="9263"/>
                </a:lnTo>
                <a:cubicBezTo>
                  <a:pt x="8601" y="8475"/>
                  <a:pt x="7971" y="7845"/>
                  <a:pt x="7183" y="7845"/>
                </a:cubicBezTo>
                <a:lnTo>
                  <a:pt x="6459" y="7845"/>
                </a:lnTo>
                <a:lnTo>
                  <a:pt x="6459" y="8570"/>
                </a:lnTo>
                <a:cubicBezTo>
                  <a:pt x="6459" y="9357"/>
                  <a:pt x="7089" y="9987"/>
                  <a:pt x="7876" y="9987"/>
                </a:cubicBezTo>
                <a:lnTo>
                  <a:pt x="8601" y="9987"/>
                </a:lnTo>
                <a:lnTo>
                  <a:pt x="8601" y="11437"/>
                </a:lnTo>
                <a:lnTo>
                  <a:pt x="3592" y="11437"/>
                </a:lnTo>
                <a:lnTo>
                  <a:pt x="3592" y="9987"/>
                </a:lnTo>
                <a:lnTo>
                  <a:pt x="4285" y="9987"/>
                </a:lnTo>
                <a:cubicBezTo>
                  <a:pt x="5072" y="9987"/>
                  <a:pt x="5703" y="9357"/>
                  <a:pt x="5703" y="8570"/>
                </a:cubicBezTo>
                <a:lnTo>
                  <a:pt x="5703" y="7845"/>
                </a:lnTo>
                <a:lnTo>
                  <a:pt x="5009" y="7845"/>
                </a:lnTo>
                <a:cubicBezTo>
                  <a:pt x="4222" y="7845"/>
                  <a:pt x="3592" y="8475"/>
                  <a:pt x="3592" y="9263"/>
                </a:cubicBezTo>
                <a:lnTo>
                  <a:pt x="3592" y="7467"/>
                </a:lnTo>
                <a:lnTo>
                  <a:pt x="4285" y="7467"/>
                </a:lnTo>
                <a:cubicBezTo>
                  <a:pt x="5072" y="7467"/>
                  <a:pt x="5703" y="6805"/>
                  <a:pt x="5703" y="6018"/>
                </a:cubicBezTo>
                <a:lnTo>
                  <a:pt x="5703" y="5325"/>
                </a:lnTo>
                <a:lnTo>
                  <a:pt x="5009" y="5325"/>
                </a:lnTo>
                <a:cubicBezTo>
                  <a:pt x="4222" y="5325"/>
                  <a:pt x="3592" y="5955"/>
                  <a:pt x="3592" y="6742"/>
                </a:cubicBezTo>
                <a:lnTo>
                  <a:pt x="3592" y="4978"/>
                </a:lnTo>
                <a:lnTo>
                  <a:pt x="4285" y="4978"/>
                </a:lnTo>
                <a:cubicBezTo>
                  <a:pt x="5072" y="4978"/>
                  <a:pt x="5703" y="4348"/>
                  <a:pt x="5703" y="3560"/>
                </a:cubicBezTo>
                <a:lnTo>
                  <a:pt x="5703" y="2836"/>
                </a:lnTo>
                <a:lnTo>
                  <a:pt x="5009" y="2836"/>
                </a:lnTo>
                <a:cubicBezTo>
                  <a:pt x="4222" y="2836"/>
                  <a:pt x="3592" y="3466"/>
                  <a:pt x="3592" y="4254"/>
                </a:cubicBezTo>
                <a:lnTo>
                  <a:pt x="3592" y="3245"/>
                </a:lnTo>
                <a:cubicBezTo>
                  <a:pt x="3907" y="2930"/>
                  <a:pt x="4285" y="2363"/>
                  <a:pt x="4285" y="1765"/>
                </a:cubicBezTo>
                <a:cubicBezTo>
                  <a:pt x="4285" y="788"/>
                  <a:pt x="3245" y="0"/>
                  <a:pt x="32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67" kern="0">
              <a:solidFill>
                <a:schemeClr val="accent6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grpSp>
        <p:nvGrpSpPr>
          <p:cNvPr id="78" name="Google Shape;976;p32">
            <a:extLst>
              <a:ext uri="{FF2B5EF4-FFF2-40B4-BE49-F238E27FC236}">
                <a16:creationId xmlns:a16="http://schemas.microsoft.com/office/drawing/2014/main" id="{076F0B6C-81AE-7811-7186-087F6C88FA0C}"/>
              </a:ext>
            </a:extLst>
          </p:cNvPr>
          <p:cNvGrpSpPr/>
          <p:nvPr/>
        </p:nvGrpSpPr>
        <p:grpSpPr>
          <a:xfrm>
            <a:off x="173679" y="1333250"/>
            <a:ext cx="3221554" cy="3190198"/>
            <a:chOff x="866775" y="1293775"/>
            <a:chExt cx="2762225" cy="2841701"/>
          </a:xfrm>
        </p:grpSpPr>
        <p:sp>
          <p:nvSpPr>
            <p:cNvPr id="79" name="Google Shape;977;p32">
              <a:extLst>
                <a:ext uri="{FF2B5EF4-FFF2-40B4-BE49-F238E27FC236}">
                  <a16:creationId xmlns:a16="http://schemas.microsoft.com/office/drawing/2014/main" id="{3A3ABE58-4081-117F-EEA7-F36FF1B05C8E}"/>
                </a:ext>
              </a:extLst>
            </p:cNvPr>
            <p:cNvSpPr/>
            <p:nvPr/>
          </p:nvSpPr>
          <p:spPr>
            <a:xfrm>
              <a:off x="866775" y="1457079"/>
              <a:ext cx="2084265" cy="2276587"/>
            </a:xfrm>
            <a:custGeom>
              <a:avLst/>
              <a:gdLst/>
              <a:ahLst/>
              <a:cxnLst/>
              <a:rect l="l" t="t" r="r" b="b"/>
              <a:pathLst>
                <a:path w="63778" h="69663" extrusionOk="0">
                  <a:moveTo>
                    <a:pt x="59406" y="40338"/>
                  </a:moveTo>
                  <a:cubicBezTo>
                    <a:pt x="59471" y="39713"/>
                    <a:pt x="59504" y="39122"/>
                    <a:pt x="59504" y="38497"/>
                  </a:cubicBezTo>
                  <a:cubicBezTo>
                    <a:pt x="59504" y="29950"/>
                    <a:pt x="52896" y="22849"/>
                    <a:pt x="44382" y="22224"/>
                  </a:cubicBezTo>
                  <a:cubicBezTo>
                    <a:pt x="43954" y="22191"/>
                    <a:pt x="43593" y="22191"/>
                    <a:pt x="43198" y="22191"/>
                  </a:cubicBezTo>
                  <a:cubicBezTo>
                    <a:pt x="40930" y="22191"/>
                    <a:pt x="38694" y="22651"/>
                    <a:pt x="36623" y="23572"/>
                  </a:cubicBezTo>
                  <a:cubicBezTo>
                    <a:pt x="19397" y="28700"/>
                    <a:pt x="9370" y="46584"/>
                    <a:pt x="13939" y="63942"/>
                  </a:cubicBezTo>
                  <a:cubicBezTo>
                    <a:pt x="14465" y="65915"/>
                    <a:pt x="15156" y="67822"/>
                    <a:pt x="16011" y="69663"/>
                  </a:cubicBezTo>
                  <a:cubicBezTo>
                    <a:pt x="5129" y="60162"/>
                    <a:pt x="0" y="45697"/>
                    <a:pt x="2433" y="31462"/>
                  </a:cubicBezTo>
                  <a:cubicBezTo>
                    <a:pt x="4899" y="17227"/>
                    <a:pt x="14564" y="5326"/>
                    <a:pt x="28010" y="0"/>
                  </a:cubicBezTo>
                  <a:lnTo>
                    <a:pt x="28010" y="0"/>
                  </a:lnTo>
                  <a:cubicBezTo>
                    <a:pt x="48754" y="757"/>
                    <a:pt x="63778" y="20054"/>
                    <a:pt x="59373" y="40338"/>
                  </a:cubicBezTo>
                  <a:close/>
                </a:path>
              </a:pathLst>
            </a:custGeom>
            <a:solidFill>
              <a:srgbClr val="1DA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0" name="Google Shape;978;p32">
              <a:extLst>
                <a:ext uri="{FF2B5EF4-FFF2-40B4-BE49-F238E27FC236}">
                  <a16:creationId xmlns:a16="http://schemas.microsoft.com/office/drawing/2014/main" id="{60C581B2-6815-0583-7108-11C02342DEEA}"/>
                </a:ext>
              </a:extLst>
            </p:cNvPr>
            <p:cNvSpPr/>
            <p:nvPr/>
          </p:nvSpPr>
          <p:spPr>
            <a:xfrm>
              <a:off x="1172958" y="2226310"/>
              <a:ext cx="2378679" cy="1909166"/>
            </a:xfrm>
            <a:custGeom>
              <a:avLst/>
              <a:gdLst/>
              <a:ahLst/>
              <a:cxnLst/>
              <a:rect l="l" t="t" r="r" b="b"/>
              <a:pathLst>
                <a:path w="72787" h="58420" extrusionOk="0">
                  <a:moveTo>
                    <a:pt x="72786" y="28734"/>
                  </a:moveTo>
                  <a:cubicBezTo>
                    <a:pt x="68217" y="41654"/>
                    <a:pt x="57565" y="51483"/>
                    <a:pt x="44316" y="54935"/>
                  </a:cubicBezTo>
                  <a:cubicBezTo>
                    <a:pt x="31068" y="58420"/>
                    <a:pt x="16964" y="55132"/>
                    <a:pt x="6642" y="46125"/>
                  </a:cubicBezTo>
                  <a:cubicBezTo>
                    <a:pt x="5754" y="44284"/>
                    <a:pt x="5064" y="42377"/>
                    <a:pt x="4570" y="40404"/>
                  </a:cubicBezTo>
                  <a:cubicBezTo>
                    <a:pt x="1" y="23046"/>
                    <a:pt x="10028" y="5162"/>
                    <a:pt x="27221" y="1"/>
                  </a:cubicBezTo>
                  <a:cubicBezTo>
                    <a:pt x="17030" y="4505"/>
                    <a:pt x="14236" y="17655"/>
                    <a:pt x="21698" y="25906"/>
                  </a:cubicBezTo>
                  <a:cubicBezTo>
                    <a:pt x="33172" y="41358"/>
                    <a:pt x="55329" y="43889"/>
                    <a:pt x="69992" y="31397"/>
                  </a:cubicBezTo>
                  <a:cubicBezTo>
                    <a:pt x="70978" y="30575"/>
                    <a:pt x="71931" y="29687"/>
                    <a:pt x="72786" y="28734"/>
                  </a:cubicBezTo>
                  <a:close/>
                </a:path>
              </a:pathLst>
            </a:custGeom>
            <a:solidFill>
              <a:srgbClr val="1C7B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1" name="Google Shape;979;p32">
              <a:extLst>
                <a:ext uri="{FF2B5EF4-FFF2-40B4-BE49-F238E27FC236}">
                  <a16:creationId xmlns:a16="http://schemas.microsoft.com/office/drawing/2014/main" id="{23EE1DC8-0FC8-1E2B-2C84-B72E0AE18BC3}"/>
                </a:ext>
              </a:extLst>
            </p:cNvPr>
            <p:cNvSpPr/>
            <p:nvPr/>
          </p:nvSpPr>
          <p:spPr>
            <a:xfrm>
              <a:off x="1782123" y="1293775"/>
              <a:ext cx="1846878" cy="2367895"/>
            </a:xfrm>
            <a:custGeom>
              <a:avLst/>
              <a:gdLst/>
              <a:ahLst/>
              <a:cxnLst/>
              <a:rect l="l" t="t" r="r" b="b"/>
              <a:pathLst>
                <a:path w="56514" h="72457" extrusionOk="0">
                  <a:moveTo>
                    <a:pt x="56513" y="43494"/>
                  </a:moveTo>
                  <a:cubicBezTo>
                    <a:pt x="56513" y="48195"/>
                    <a:pt x="55724" y="52863"/>
                    <a:pt x="54146" y="57269"/>
                  </a:cubicBezTo>
                  <a:cubicBezTo>
                    <a:pt x="53291" y="58222"/>
                    <a:pt x="52371" y="59110"/>
                    <a:pt x="51385" y="59932"/>
                  </a:cubicBezTo>
                  <a:cubicBezTo>
                    <a:pt x="36722" y="72457"/>
                    <a:pt x="14532" y="69926"/>
                    <a:pt x="3058" y="54441"/>
                  </a:cubicBezTo>
                  <a:cubicBezTo>
                    <a:pt x="7365" y="59208"/>
                    <a:pt x="14039" y="61016"/>
                    <a:pt x="20153" y="59044"/>
                  </a:cubicBezTo>
                  <a:cubicBezTo>
                    <a:pt x="26268" y="57071"/>
                    <a:pt x="30673" y="51713"/>
                    <a:pt x="31397" y="45335"/>
                  </a:cubicBezTo>
                  <a:cubicBezTo>
                    <a:pt x="32481" y="40207"/>
                    <a:pt x="32383" y="34881"/>
                    <a:pt x="31035" y="29785"/>
                  </a:cubicBezTo>
                  <a:cubicBezTo>
                    <a:pt x="27320" y="15583"/>
                    <a:pt x="14696" y="5491"/>
                    <a:pt x="1" y="4997"/>
                  </a:cubicBezTo>
                  <a:cubicBezTo>
                    <a:pt x="12724" y="0"/>
                    <a:pt x="27123" y="1611"/>
                    <a:pt x="38432" y="9304"/>
                  </a:cubicBezTo>
                  <a:cubicBezTo>
                    <a:pt x="49741" y="17030"/>
                    <a:pt x="56480" y="29818"/>
                    <a:pt x="56513" y="43494"/>
                  </a:cubicBezTo>
                  <a:close/>
                </a:path>
              </a:pathLst>
            </a:custGeom>
            <a:solidFill>
              <a:srgbClr val="5FCA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70C0BE73-276F-BC73-D2B1-12E99A2915DA}"/>
              </a:ext>
            </a:extLst>
          </p:cNvPr>
          <p:cNvSpPr/>
          <p:nvPr/>
        </p:nvSpPr>
        <p:spPr>
          <a:xfrm rot="16200000">
            <a:off x="1727961" y="2040203"/>
            <a:ext cx="60361" cy="24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Google Shape;995;p32">
            <a:extLst>
              <a:ext uri="{FF2B5EF4-FFF2-40B4-BE49-F238E27FC236}">
                <a16:creationId xmlns:a16="http://schemas.microsoft.com/office/drawing/2014/main" id="{F69349A7-41AE-4534-06AC-8ED907F34E0B}"/>
              </a:ext>
            </a:extLst>
          </p:cNvPr>
          <p:cNvSpPr txBox="1"/>
          <p:nvPr/>
        </p:nvSpPr>
        <p:spPr>
          <a:xfrm>
            <a:off x="615480" y="1697742"/>
            <a:ext cx="1039789" cy="4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3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ira Sans"/>
                <a:ea typeface="Fira Sans"/>
                <a:cs typeface="Fira Sans"/>
                <a:sym typeface="Fira Sans"/>
              </a:rPr>
              <a:t>Feed up</a:t>
            </a:r>
            <a:endParaRPr kumimoji="0" sz="23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3" name="Google Shape;996;p32">
            <a:extLst>
              <a:ext uri="{FF2B5EF4-FFF2-40B4-BE49-F238E27FC236}">
                <a16:creationId xmlns:a16="http://schemas.microsoft.com/office/drawing/2014/main" id="{44C34886-8DB1-6181-27F3-CC3930E8B929}"/>
              </a:ext>
            </a:extLst>
          </p:cNvPr>
          <p:cNvSpPr txBox="1"/>
          <p:nvPr/>
        </p:nvSpPr>
        <p:spPr>
          <a:xfrm>
            <a:off x="488443" y="3462824"/>
            <a:ext cx="1844714" cy="4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3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ira Sans"/>
                <a:ea typeface="Fira Sans"/>
                <a:cs typeface="Fira Sans"/>
                <a:sym typeface="Fira Sans"/>
              </a:rPr>
              <a:t>Feed forward</a:t>
            </a:r>
            <a:endParaRPr kumimoji="0" sz="23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4" name="Google Shape;997;p32">
            <a:extLst>
              <a:ext uri="{FF2B5EF4-FFF2-40B4-BE49-F238E27FC236}">
                <a16:creationId xmlns:a16="http://schemas.microsoft.com/office/drawing/2014/main" id="{62ED5462-37B6-562F-FBF6-1C96A853AD5F}"/>
              </a:ext>
            </a:extLst>
          </p:cNvPr>
          <p:cNvSpPr txBox="1"/>
          <p:nvPr/>
        </p:nvSpPr>
        <p:spPr>
          <a:xfrm>
            <a:off x="2175986" y="2392364"/>
            <a:ext cx="1497547" cy="4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3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ira Sans"/>
                <a:ea typeface="Fira Sans"/>
                <a:cs typeface="Fira Sans"/>
                <a:sym typeface="Fira Sans"/>
              </a:rPr>
              <a:t>Feed back</a:t>
            </a:r>
            <a:endParaRPr kumimoji="0" sz="23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76" name="Triangle 75">
            <a:extLst>
              <a:ext uri="{FF2B5EF4-FFF2-40B4-BE49-F238E27FC236}">
                <a16:creationId xmlns:a16="http://schemas.microsoft.com/office/drawing/2014/main" id="{CC6FDE27-882A-CD58-5900-548B5E4A3683}"/>
              </a:ext>
            </a:extLst>
          </p:cNvPr>
          <p:cNvSpPr/>
          <p:nvPr/>
        </p:nvSpPr>
        <p:spPr>
          <a:xfrm>
            <a:off x="1655269" y="1810925"/>
            <a:ext cx="216977" cy="275597"/>
          </a:xfrm>
          <a:prstGeom prst="triangle">
            <a:avLst>
              <a:gd name="adj" fmla="val 42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F957CDF-FAD9-1052-EFF4-117306420E4F}"/>
              </a:ext>
            </a:extLst>
          </p:cNvPr>
          <p:cNvSpPr/>
          <p:nvPr/>
        </p:nvSpPr>
        <p:spPr>
          <a:xfrm>
            <a:off x="2924229" y="3204103"/>
            <a:ext cx="60361" cy="24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Triangle 85">
            <a:extLst>
              <a:ext uri="{FF2B5EF4-FFF2-40B4-BE49-F238E27FC236}">
                <a16:creationId xmlns:a16="http://schemas.microsoft.com/office/drawing/2014/main" id="{9F166D00-766F-C883-A2FA-C99F02C64F6E}"/>
              </a:ext>
            </a:extLst>
          </p:cNvPr>
          <p:cNvSpPr/>
          <p:nvPr/>
        </p:nvSpPr>
        <p:spPr>
          <a:xfrm rot="16200000">
            <a:off x="2634530" y="3175426"/>
            <a:ext cx="216977" cy="275597"/>
          </a:xfrm>
          <a:prstGeom prst="triangle">
            <a:avLst>
              <a:gd name="adj" fmla="val 42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Triangle 86">
            <a:extLst>
              <a:ext uri="{FF2B5EF4-FFF2-40B4-BE49-F238E27FC236}">
                <a16:creationId xmlns:a16="http://schemas.microsoft.com/office/drawing/2014/main" id="{086BDA3A-11FC-6A9F-4ECC-C12968BA35C5}"/>
              </a:ext>
            </a:extLst>
          </p:cNvPr>
          <p:cNvSpPr/>
          <p:nvPr/>
        </p:nvSpPr>
        <p:spPr>
          <a:xfrm rot="5400000">
            <a:off x="2453981" y="3934562"/>
            <a:ext cx="216977" cy="275597"/>
          </a:xfrm>
          <a:prstGeom prst="triangle">
            <a:avLst>
              <a:gd name="adj" fmla="val 42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Triangle 87">
            <a:extLst>
              <a:ext uri="{FF2B5EF4-FFF2-40B4-BE49-F238E27FC236}">
                <a16:creationId xmlns:a16="http://schemas.microsoft.com/office/drawing/2014/main" id="{000593C9-9FB1-7DE6-F94C-2335D0F96930}"/>
              </a:ext>
            </a:extLst>
          </p:cNvPr>
          <p:cNvSpPr/>
          <p:nvPr/>
        </p:nvSpPr>
        <p:spPr>
          <a:xfrm rot="5400000">
            <a:off x="2306977" y="3933214"/>
            <a:ext cx="216977" cy="275597"/>
          </a:xfrm>
          <a:prstGeom prst="triangle">
            <a:avLst>
              <a:gd name="adj" fmla="val 42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1A6B41C-5BBC-B196-0044-AFF16B1605B4}"/>
              </a:ext>
            </a:extLst>
          </p:cNvPr>
          <p:cNvSpPr/>
          <p:nvPr/>
        </p:nvSpPr>
        <p:spPr>
          <a:xfrm>
            <a:off x="2162233" y="3939127"/>
            <a:ext cx="60361" cy="24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Google Shape;1005;p33">
            <a:extLst>
              <a:ext uri="{FF2B5EF4-FFF2-40B4-BE49-F238E27FC236}">
                <a16:creationId xmlns:a16="http://schemas.microsoft.com/office/drawing/2014/main" id="{68DB5921-213A-1B9C-A451-C997A5957FFE}"/>
              </a:ext>
            </a:extLst>
          </p:cNvPr>
          <p:cNvSpPr/>
          <p:nvPr/>
        </p:nvSpPr>
        <p:spPr>
          <a:xfrm>
            <a:off x="5461027" y="1397829"/>
            <a:ext cx="603966" cy="873635"/>
          </a:xfrm>
          <a:custGeom>
            <a:avLst/>
            <a:gdLst/>
            <a:ahLst/>
            <a:cxnLst/>
            <a:rect l="l" t="t" r="r" b="b"/>
            <a:pathLst>
              <a:path w="13870" h="13885" extrusionOk="0">
                <a:moveTo>
                  <a:pt x="1282" y="1"/>
                </a:moveTo>
                <a:cubicBezTo>
                  <a:pt x="577" y="1"/>
                  <a:pt x="1" y="577"/>
                  <a:pt x="1" y="1283"/>
                </a:cubicBezTo>
                <a:lnTo>
                  <a:pt x="1" y="12588"/>
                </a:lnTo>
                <a:cubicBezTo>
                  <a:pt x="1" y="13308"/>
                  <a:pt x="577" y="13885"/>
                  <a:pt x="1282" y="13885"/>
                </a:cubicBezTo>
                <a:lnTo>
                  <a:pt x="12588" y="13885"/>
                </a:lnTo>
                <a:cubicBezTo>
                  <a:pt x="13294" y="13885"/>
                  <a:pt x="13870" y="13308"/>
                  <a:pt x="13870" y="12588"/>
                </a:cubicBezTo>
                <a:lnTo>
                  <a:pt x="13870" y="1283"/>
                </a:lnTo>
                <a:cubicBezTo>
                  <a:pt x="13870" y="577"/>
                  <a:pt x="13294" y="1"/>
                  <a:pt x="12588" y="1"/>
                </a:cubicBezTo>
                <a:close/>
              </a:path>
            </a:pathLst>
          </a:custGeom>
          <a:solidFill>
            <a:srgbClr val="1CAB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4" name="Google Shape;1014;p33">
            <a:extLst>
              <a:ext uri="{FF2B5EF4-FFF2-40B4-BE49-F238E27FC236}">
                <a16:creationId xmlns:a16="http://schemas.microsoft.com/office/drawing/2014/main" id="{5AE5E973-A652-B23D-9E9C-EFDC2BD29317}"/>
              </a:ext>
            </a:extLst>
          </p:cNvPr>
          <p:cNvSpPr/>
          <p:nvPr/>
        </p:nvSpPr>
        <p:spPr>
          <a:xfrm>
            <a:off x="3869921" y="3867852"/>
            <a:ext cx="274056" cy="407392"/>
          </a:xfrm>
          <a:custGeom>
            <a:avLst/>
            <a:gdLst/>
            <a:ahLst/>
            <a:cxnLst/>
            <a:rect l="l" t="t" r="r" b="b"/>
            <a:pathLst>
              <a:path w="5048" h="7504" extrusionOk="0">
                <a:moveTo>
                  <a:pt x="1213" y="0"/>
                </a:moveTo>
                <a:cubicBezTo>
                  <a:pt x="1142" y="0"/>
                  <a:pt x="1070" y="5"/>
                  <a:pt x="998" y="15"/>
                </a:cubicBezTo>
                <a:cubicBezTo>
                  <a:pt x="692" y="96"/>
                  <a:pt x="428" y="300"/>
                  <a:pt x="286" y="585"/>
                </a:cubicBezTo>
                <a:cubicBezTo>
                  <a:pt x="123" y="869"/>
                  <a:pt x="41" y="1175"/>
                  <a:pt x="41" y="1480"/>
                </a:cubicBezTo>
                <a:cubicBezTo>
                  <a:pt x="1" y="2192"/>
                  <a:pt x="224" y="2884"/>
                  <a:pt x="631" y="3454"/>
                </a:cubicBezTo>
                <a:cubicBezTo>
                  <a:pt x="306" y="4146"/>
                  <a:pt x="224" y="4898"/>
                  <a:pt x="387" y="5631"/>
                </a:cubicBezTo>
                <a:cubicBezTo>
                  <a:pt x="530" y="6282"/>
                  <a:pt x="835" y="6872"/>
                  <a:pt x="1262" y="7381"/>
                </a:cubicBezTo>
                <a:cubicBezTo>
                  <a:pt x="1323" y="7442"/>
                  <a:pt x="1384" y="7483"/>
                  <a:pt x="1466" y="7503"/>
                </a:cubicBezTo>
                <a:cubicBezTo>
                  <a:pt x="1567" y="7503"/>
                  <a:pt x="1669" y="7462"/>
                  <a:pt x="1730" y="7381"/>
                </a:cubicBezTo>
                <a:cubicBezTo>
                  <a:pt x="1913" y="7096"/>
                  <a:pt x="1873" y="6730"/>
                  <a:pt x="1852" y="6404"/>
                </a:cubicBezTo>
                <a:cubicBezTo>
                  <a:pt x="1832" y="6099"/>
                  <a:pt x="1791" y="5753"/>
                  <a:pt x="1771" y="5428"/>
                </a:cubicBezTo>
                <a:cubicBezTo>
                  <a:pt x="1751" y="5122"/>
                  <a:pt x="1791" y="4837"/>
                  <a:pt x="1913" y="4553"/>
                </a:cubicBezTo>
                <a:cubicBezTo>
                  <a:pt x="2015" y="4329"/>
                  <a:pt x="2219" y="4186"/>
                  <a:pt x="2483" y="4146"/>
                </a:cubicBezTo>
                <a:lnTo>
                  <a:pt x="2483" y="4166"/>
                </a:lnTo>
                <a:lnTo>
                  <a:pt x="2565" y="4166"/>
                </a:lnTo>
                <a:lnTo>
                  <a:pt x="2565" y="4146"/>
                </a:lnTo>
                <a:cubicBezTo>
                  <a:pt x="2809" y="4186"/>
                  <a:pt x="3033" y="4329"/>
                  <a:pt x="3134" y="4553"/>
                </a:cubicBezTo>
                <a:cubicBezTo>
                  <a:pt x="3256" y="4837"/>
                  <a:pt x="3297" y="5122"/>
                  <a:pt x="3277" y="5428"/>
                </a:cubicBezTo>
                <a:cubicBezTo>
                  <a:pt x="3277" y="5753"/>
                  <a:pt x="3216" y="6079"/>
                  <a:pt x="3195" y="6404"/>
                </a:cubicBezTo>
                <a:cubicBezTo>
                  <a:pt x="3175" y="6750"/>
                  <a:pt x="3134" y="7096"/>
                  <a:pt x="3338" y="7381"/>
                </a:cubicBezTo>
                <a:cubicBezTo>
                  <a:pt x="3379" y="7462"/>
                  <a:pt x="3480" y="7503"/>
                  <a:pt x="3582" y="7503"/>
                </a:cubicBezTo>
                <a:cubicBezTo>
                  <a:pt x="3663" y="7483"/>
                  <a:pt x="3724" y="7442"/>
                  <a:pt x="3785" y="7381"/>
                </a:cubicBezTo>
                <a:cubicBezTo>
                  <a:pt x="4213" y="6872"/>
                  <a:pt x="4518" y="6282"/>
                  <a:pt x="4660" y="5631"/>
                </a:cubicBezTo>
                <a:cubicBezTo>
                  <a:pt x="4823" y="4898"/>
                  <a:pt x="4742" y="4146"/>
                  <a:pt x="4416" y="3454"/>
                </a:cubicBezTo>
                <a:cubicBezTo>
                  <a:pt x="4823" y="2884"/>
                  <a:pt x="5047" y="2192"/>
                  <a:pt x="5006" y="1480"/>
                </a:cubicBezTo>
                <a:cubicBezTo>
                  <a:pt x="5006" y="1175"/>
                  <a:pt x="4925" y="869"/>
                  <a:pt x="4762" y="585"/>
                </a:cubicBezTo>
                <a:cubicBezTo>
                  <a:pt x="4620" y="300"/>
                  <a:pt x="4355" y="96"/>
                  <a:pt x="4050" y="15"/>
                </a:cubicBezTo>
                <a:cubicBezTo>
                  <a:pt x="3978" y="5"/>
                  <a:pt x="3906" y="0"/>
                  <a:pt x="3834" y="0"/>
                </a:cubicBezTo>
                <a:cubicBezTo>
                  <a:pt x="3603" y="0"/>
                  <a:pt x="3377" y="53"/>
                  <a:pt x="3175" y="178"/>
                </a:cubicBezTo>
                <a:cubicBezTo>
                  <a:pt x="2951" y="320"/>
                  <a:pt x="2727" y="483"/>
                  <a:pt x="2524" y="666"/>
                </a:cubicBezTo>
                <a:cubicBezTo>
                  <a:pt x="2320" y="483"/>
                  <a:pt x="2117" y="320"/>
                  <a:pt x="1873" y="178"/>
                </a:cubicBezTo>
                <a:cubicBezTo>
                  <a:pt x="1671" y="53"/>
                  <a:pt x="1445" y="0"/>
                  <a:pt x="1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5" name="Google Shape;1012;p33">
            <a:extLst>
              <a:ext uri="{FF2B5EF4-FFF2-40B4-BE49-F238E27FC236}">
                <a16:creationId xmlns:a16="http://schemas.microsoft.com/office/drawing/2014/main" id="{2B7451D4-C67D-0B33-BC12-B47C3BFDDD0C}"/>
              </a:ext>
            </a:extLst>
          </p:cNvPr>
          <p:cNvSpPr/>
          <p:nvPr/>
        </p:nvSpPr>
        <p:spPr>
          <a:xfrm>
            <a:off x="5112290" y="1253479"/>
            <a:ext cx="801711" cy="1214590"/>
          </a:xfrm>
          <a:custGeom>
            <a:avLst/>
            <a:gdLst/>
            <a:ahLst/>
            <a:cxnLst/>
            <a:rect l="l" t="t" r="r" b="b"/>
            <a:pathLst>
              <a:path w="9074" h="13885" extrusionOk="0">
                <a:moveTo>
                  <a:pt x="1815" y="1"/>
                </a:moveTo>
                <a:cubicBezTo>
                  <a:pt x="821" y="1"/>
                  <a:pt x="0" y="822"/>
                  <a:pt x="0" y="1816"/>
                </a:cubicBezTo>
                <a:lnTo>
                  <a:pt x="0" y="12070"/>
                </a:lnTo>
                <a:cubicBezTo>
                  <a:pt x="0" y="13064"/>
                  <a:pt x="821" y="13885"/>
                  <a:pt x="1815" y="13885"/>
                </a:cubicBezTo>
                <a:lnTo>
                  <a:pt x="2132" y="13885"/>
                </a:lnTo>
                <a:lnTo>
                  <a:pt x="9073" y="6943"/>
                </a:lnTo>
                <a:lnTo>
                  <a:pt x="213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3" name="Google Shape;1011;p33">
            <a:extLst>
              <a:ext uri="{FF2B5EF4-FFF2-40B4-BE49-F238E27FC236}">
                <a16:creationId xmlns:a16="http://schemas.microsoft.com/office/drawing/2014/main" id="{AC330173-DF85-40D5-A6C9-D11BDFC08105}"/>
              </a:ext>
            </a:extLst>
          </p:cNvPr>
          <p:cNvSpPr/>
          <p:nvPr/>
        </p:nvSpPr>
        <p:spPr>
          <a:xfrm>
            <a:off x="4961948" y="1545701"/>
            <a:ext cx="715069" cy="696164"/>
          </a:xfrm>
          <a:custGeom>
            <a:avLst/>
            <a:gdLst/>
            <a:ahLst/>
            <a:cxnLst/>
            <a:rect l="l" t="t" r="r" b="b"/>
            <a:pathLst>
              <a:path w="10010" h="10011" extrusionOk="0">
                <a:moveTo>
                  <a:pt x="5012" y="1"/>
                </a:moveTo>
                <a:lnTo>
                  <a:pt x="0" y="5013"/>
                </a:lnTo>
                <a:lnTo>
                  <a:pt x="5012" y="10010"/>
                </a:lnTo>
                <a:lnTo>
                  <a:pt x="10010" y="5013"/>
                </a:lnTo>
                <a:lnTo>
                  <a:pt x="5012" y="1"/>
                </a:lnTo>
                <a:close/>
              </a:path>
            </a:pathLst>
          </a:custGeom>
          <a:solidFill>
            <a:srgbClr val="1CAB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6" name="Google Shape;1005;p33">
            <a:extLst>
              <a:ext uri="{FF2B5EF4-FFF2-40B4-BE49-F238E27FC236}">
                <a16:creationId xmlns:a16="http://schemas.microsoft.com/office/drawing/2014/main" id="{46E99557-613F-45E3-3A1F-A5F459573F31}"/>
              </a:ext>
            </a:extLst>
          </p:cNvPr>
          <p:cNvSpPr/>
          <p:nvPr/>
        </p:nvSpPr>
        <p:spPr>
          <a:xfrm>
            <a:off x="5461203" y="2384354"/>
            <a:ext cx="603966" cy="873635"/>
          </a:xfrm>
          <a:custGeom>
            <a:avLst/>
            <a:gdLst/>
            <a:ahLst/>
            <a:cxnLst/>
            <a:rect l="l" t="t" r="r" b="b"/>
            <a:pathLst>
              <a:path w="13870" h="13885" extrusionOk="0">
                <a:moveTo>
                  <a:pt x="1282" y="1"/>
                </a:moveTo>
                <a:cubicBezTo>
                  <a:pt x="577" y="1"/>
                  <a:pt x="1" y="577"/>
                  <a:pt x="1" y="1283"/>
                </a:cubicBezTo>
                <a:lnTo>
                  <a:pt x="1" y="12588"/>
                </a:lnTo>
                <a:cubicBezTo>
                  <a:pt x="1" y="13308"/>
                  <a:pt x="577" y="13885"/>
                  <a:pt x="1282" y="13885"/>
                </a:cubicBezTo>
                <a:lnTo>
                  <a:pt x="12588" y="13885"/>
                </a:lnTo>
                <a:cubicBezTo>
                  <a:pt x="13294" y="13885"/>
                  <a:pt x="13870" y="13308"/>
                  <a:pt x="13870" y="12588"/>
                </a:cubicBezTo>
                <a:lnTo>
                  <a:pt x="13870" y="1283"/>
                </a:lnTo>
                <a:cubicBezTo>
                  <a:pt x="13870" y="577"/>
                  <a:pt x="13294" y="1"/>
                  <a:pt x="12588" y="1"/>
                </a:cubicBezTo>
                <a:close/>
              </a:path>
            </a:pathLst>
          </a:custGeom>
          <a:solidFill>
            <a:srgbClr val="5FCA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8" name="Google Shape;1005;p33">
            <a:extLst>
              <a:ext uri="{FF2B5EF4-FFF2-40B4-BE49-F238E27FC236}">
                <a16:creationId xmlns:a16="http://schemas.microsoft.com/office/drawing/2014/main" id="{BDC883C7-8F62-1CC9-B722-63B6E523D329}"/>
              </a:ext>
            </a:extLst>
          </p:cNvPr>
          <p:cNvSpPr/>
          <p:nvPr/>
        </p:nvSpPr>
        <p:spPr>
          <a:xfrm>
            <a:off x="5482400" y="3402499"/>
            <a:ext cx="603966" cy="873635"/>
          </a:xfrm>
          <a:custGeom>
            <a:avLst/>
            <a:gdLst/>
            <a:ahLst/>
            <a:cxnLst/>
            <a:rect l="l" t="t" r="r" b="b"/>
            <a:pathLst>
              <a:path w="13870" h="13885" extrusionOk="0">
                <a:moveTo>
                  <a:pt x="1282" y="1"/>
                </a:moveTo>
                <a:cubicBezTo>
                  <a:pt x="577" y="1"/>
                  <a:pt x="1" y="577"/>
                  <a:pt x="1" y="1283"/>
                </a:cubicBezTo>
                <a:lnTo>
                  <a:pt x="1" y="12588"/>
                </a:lnTo>
                <a:cubicBezTo>
                  <a:pt x="1" y="13308"/>
                  <a:pt x="577" y="13885"/>
                  <a:pt x="1282" y="13885"/>
                </a:cubicBezTo>
                <a:lnTo>
                  <a:pt x="12588" y="13885"/>
                </a:lnTo>
                <a:cubicBezTo>
                  <a:pt x="13294" y="13885"/>
                  <a:pt x="13870" y="13308"/>
                  <a:pt x="13870" y="12588"/>
                </a:cubicBezTo>
                <a:lnTo>
                  <a:pt x="13870" y="1283"/>
                </a:lnTo>
                <a:cubicBezTo>
                  <a:pt x="13870" y="577"/>
                  <a:pt x="13294" y="1"/>
                  <a:pt x="12588" y="1"/>
                </a:cubicBezTo>
                <a:close/>
              </a:path>
            </a:pathLst>
          </a:custGeom>
          <a:solidFill>
            <a:srgbClr val="1B7B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1" name="Google Shape;1012;p33">
            <a:extLst>
              <a:ext uri="{FF2B5EF4-FFF2-40B4-BE49-F238E27FC236}">
                <a16:creationId xmlns:a16="http://schemas.microsoft.com/office/drawing/2014/main" id="{7BD3F0DB-B58E-E017-A3E3-3524867C2E8D}"/>
              </a:ext>
            </a:extLst>
          </p:cNvPr>
          <p:cNvSpPr/>
          <p:nvPr/>
        </p:nvSpPr>
        <p:spPr>
          <a:xfrm>
            <a:off x="5349649" y="3326650"/>
            <a:ext cx="524740" cy="1214590"/>
          </a:xfrm>
          <a:custGeom>
            <a:avLst/>
            <a:gdLst/>
            <a:ahLst/>
            <a:cxnLst/>
            <a:rect l="l" t="t" r="r" b="b"/>
            <a:pathLst>
              <a:path w="9074" h="13885" extrusionOk="0">
                <a:moveTo>
                  <a:pt x="1815" y="1"/>
                </a:moveTo>
                <a:cubicBezTo>
                  <a:pt x="821" y="1"/>
                  <a:pt x="0" y="822"/>
                  <a:pt x="0" y="1816"/>
                </a:cubicBezTo>
                <a:lnTo>
                  <a:pt x="0" y="12070"/>
                </a:lnTo>
                <a:cubicBezTo>
                  <a:pt x="0" y="13064"/>
                  <a:pt x="821" y="13885"/>
                  <a:pt x="1815" y="13885"/>
                </a:cubicBezTo>
                <a:lnTo>
                  <a:pt x="2132" y="13885"/>
                </a:lnTo>
                <a:lnTo>
                  <a:pt x="9073" y="6943"/>
                </a:lnTo>
                <a:lnTo>
                  <a:pt x="213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9" name="Google Shape;1011;p33">
            <a:extLst>
              <a:ext uri="{FF2B5EF4-FFF2-40B4-BE49-F238E27FC236}">
                <a16:creationId xmlns:a16="http://schemas.microsoft.com/office/drawing/2014/main" id="{BEE65F37-DD15-8256-4EAF-B87480AFEF36}"/>
              </a:ext>
            </a:extLst>
          </p:cNvPr>
          <p:cNvSpPr/>
          <p:nvPr/>
        </p:nvSpPr>
        <p:spPr>
          <a:xfrm>
            <a:off x="4958091" y="3534583"/>
            <a:ext cx="715069" cy="696164"/>
          </a:xfrm>
          <a:custGeom>
            <a:avLst/>
            <a:gdLst/>
            <a:ahLst/>
            <a:cxnLst/>
            <a:rect l="l" t="t" r="r" b="b"/>
            <a:pathLst>
              <a:path w="10010" h="10011" extrusionOk="0">
                <a:moveTo>
                  <a:pt x="5012" y="1"/>
                </a:moveTo>
                <a:lnTo>
                  <a:pt x="0" y="5013"/>
                </a:lnTo>
                <a:lnTo>
                  <a:pt x="5012" y="10010"/>
                </a:lnTo>
                <a:lnTo>
                  <a:pt x="10010" y="5013"/>
                </a:lnTo>
                <a:lnTo>
                  <a:pt x="5012" y="1"/>
                </a:lnTo>
                <a:close/>
              </a:path>
            </a:pathLst>
          </a:custGeom>
          <a:solidFill>
            <a:srgbClr val="1B7B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FBCCF921-C5C9-6288-DCD2-504EFA2BE90D}"/>
              </a:ext>
            </a:extLst>
          </p:cNvPr>
          <p:cNvSpPr/>
          <p:nvPr/>
        </p:nvSpPr>
        <p:spPr>
          <a:xfrm rot="16200000">
            <a:off x="5292186" y="1863825"/>
            <a:ext cx="60361" cy="24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Triangle 102">
            <a:extLst>
              <a:ext uri="{FF2B5EF4-FFF2-40B4-BE49-F238E27FC236}">
                <a16:creationId xmlns:a16="http://schemas.microsoft.com/office/drawing/2014/main" id="{6FD9A84D-0301-77AA-2933-F8E72BF241C1}"/>
              </a:ext>
            </a:extLst>
          </p:cNvPr>
          <p:cNvSpPr/>
          <p:nvPr/>
        </p:nvSpPr>
        <p:spPr>
          <a:xfrm>
            <a:off x="5219494" y="1634547"/>
            <a:ext cx="216977" cy="275597"/>
          </a:xfrm>
          <a:prstGeom prst="triangle">
            <a:avLst>
              <a:gd name="adj" fmla="val 42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Google Shape;1012;p33">
            <a:extLst>
              <a:ext uri="{FF2B5EF4-FFF2-40B4-BE49-F238E27FC236}">
                <a16:creationId xmlns:a16="http://schemas.microsoft.com/office/drawing/2014/main" id="{F878D1C8-EE27-D806-5A12-AB67510D09C6}"/>
              </a:ext>
            </a:extLst>
          </p:cNvPr>
          <p:cNvSpPr/>
          <p:nvPr/>
        </p:nvSpPr>
        <p:spPr>
          <a:xfrm>
            <a:off x="5289965" y="2187970"/>
            <a:ext cx="603966" cy="1214590"/>
          </a:xfrm>
          <a:custGeom>
            <a:avLst/>
            <a:gdLst/>
            <a:ahLst/>
            <a:cxnLst/>
            <a:rect l="l" t="t" r="r" b="b"/>
            <a:pathLst>
              <a:path w="9074" h="13885" extrusionOk="0">
                <a:moveTo>
                  <a:pt x="1815" y="1"/>
                </a:moveTo>
                <a:cubicBezTo>
                  <a:pt x="821" y="1"/>
                  <a:pt x="0" y="822"/>
                  <a:pt x="0" y="1816"/>
                </a:cubicBezTo>
                <a:lnTo>
                  <a:pt x="0" y="12070"/>
                </a:lnTo>
                <a:cubicBezTo>
                  <a:pt x="0" y="13064"/>
                  <a:pt x="821" y="13885"/>
                  <a:pt x="1815" y="13885"/>
                </a:cubicBezTo>
                <a:lnTo>
                  <a:pt x="2132" y="13885"/>
                </a:lnTo>
                <a:lnTo>
                  <a:pt x="9073" y="6943"/>
                </a:lnTo>
                <a:lnTo>
                  <a:pt x="213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7" name="Google Shape;1011;p33">
            <a:extLst>
              <a:ext uri="{FF2B5EF4-FFF2-40B4-BE49-F238E27FC236}">
                <a16:creationId xmlns:a16="http://schemas.microsoft.com/office/drawing/2014/main" id="{75ED6939-F344-4B1D-9C84-E524E9063168}"/>
              </a:ext>
            </a:extLst>
          </p:cNvPr>
          <p:cNvSpPr/>
          <p:nvPr/>
        </p:nvSpPr>
        <p:spPr>
          <a:xfrm>
            <a:off x="4960778" y="2517945"/>
            <a:ext cx="715069" cy="696164"/>
          </a:xfrm>
          <a:custGeom>
            <a:avLst/>
            <a:gdLst/>
            <a:ahLst/>
            <a:cxnLst/>
            <a:rect l="l" t="t" r="r" b="b"/>
            <a:pathLst>
              <a:path w="10010" h="10011" extrusionOk="0">
                <a:moveTo>
                  <a:pt x="5012" y="1"/>
                </a:moveTo>
                <a:lnTo>
                  <a:pt x="0" y="5013"/>
                </a:lnTo>
                <a:lnTo>
                  <a:pt x="5012" y="10010"/>
                </a:lnTo>
                <a:lnTo>
                  <a:pt x="10010" y="5013"/>
                </a:lnTo>
                <a:lnTo>
                  <a:pt x="5012" y="1"/>
                </a:lnTo>
                <a:close/>
              </a:path>
            </a:pathLst>
          </a:custGeom>
          <a:solidFill>
            <a:srgbClr val="5FCA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136206C-312E-A646-94A9-FE4AEEA6732D}"/>
              </a:ext>
            </a:extLst>
          </p:cNvPr>
          <p:cNvSpPr/>
          <p:nvPr/>
        </p:nvSpPr>
        <p:spPr>
          <a:xfrm>
            <a:off x="5381219" y="2743670"/>
            <a:ext cx="60361" cy="24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Triangle 107">
            <a:extLst>
              <a:ext uri="{FF2B5EF4-FFF2-40B4-BE49-F238E27FC236}">
                <a16:creationId xmlns:a16="http://schemas.microsoft.com/office/drawing/2014/main" id="{108B4AA2-DD7A-6AE4-4194-C94AA933FA14}"/>
              </a:ext>
            </a:extLst>
          </p:cNvPr>
          <p:cNvSpPr/>
          <p:nvPr/>
        </p:nvSpPr>
        <p:spPr>
          <a:xfrm rot="16200000">
            <a:off x="5091520" y="2714993"/>
            <a:ext cx="216977" cy="275597"/>
          </a:xfrm>
          <a:prstGeom prst="triangle">
            <a:avLst>
              <a:gd name="adj" fmla="val 42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Triangle 108">
            <a:extLst>
              <a:ext uri="{FF2B5EF4-FFF2-40B4-BE49-F238E27FC236}">
                <a16:creationId xmlns:a16="http://schemas.microsoft.com/office/drawing/2014/main" id="{22E342E4-D964-280C-EF8D-481A516A627F}"/>
              </a:ext>
            </a:extLst>
          </p:cNvPr>
          <p:cNvSpPr/>
          <p:nvPr/>
        </p:nvSpPr>
        <p:spPr>
          <a:xfrm rot="5400000">
            <a:off x="5395808" y="3742052"/>
            <a:ext cx="216977" cy="275597"/>
          </a:xfrm>
          <a:prstGeom prst="triangle">
            <a:avLst>
              <a:gd name="adj" fmla="val 42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Triangle 109">
            <a:extLst>
              <a:ext uri="{FF2B5EF4-FFF2-40B4-BE49-F238E27FC236}">
                <a16:creationId xmlns:a16="http://schemas.microsoft.com/office/drawing/2014/main" id="{3EE5B805-3859-1CAA-27E4-A541B389D9B2}"/>
              </a:ext>
            </a:extLst>
          </p:cNvPr>
          <p:cNvSpPr/>
          <p:nvPr/>
        </p:nvSpPr>
        <p:spPr>
          <a:xfrm rot="5400000">
            <a:off x="5248804" y="3740704"/>
            <a:ext cx="216977" cy="275597"/>
          </a:xfrm>
          <a:prstGeom prst="triangle">
            <a:avLst>
              <a:gd name="adj" fmla="val 42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CE9B4F7-9A98-CF18-94AE-2EFA04A02D6B}"/>
              </a:ext>
            </a:extLst>
          </p:cNvPr>
          <p:cNvSpPr/>
          <p:nvPr/>
        </p:nvSpPr>
        <p:spPr>
          <a:xfrm>
            <a:off x="5104060" y="3746617"/>
            <a:ext cx="60361" cy="24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0656B0F0-1D53-5A9F-16BB-6FAAC5891A6F}"/>
              </a:ext>
            </a:extLst>
          </p:cNvPr>
          <p:cNvSpPr txBox="1"/>
          <p:nvPr/>
        </p:nvSpPr>
        <p:spPr>
          <a:xfrm>
            <a:off x="5062468" y="4821160"/>
            <a:ext cx="40815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chemeClr val="accent6"/>
                </a:solidFill>
                <a:sym typeface="Arial"/>
              </a:rPr>
              <a:t>= évaluation comme processus dynamique</a:t>
            </a:r>
            <a:endParaRPr lang="fr-FR" dirty="0">
              <a:solidFill>
                <a:schemeClr val="accent6"/>
              </a:solidFill>
            </a:endParaRPr>
          </a:p>
        </p:txBody>
      </p:sp>
      <p:pic>
        <p:nvPicPr>
          <p:cNvPr id="63" name="Image 62">
            <a:extLst>
              <a:ext uri="{FF2B5EF4-FFF2-40B4-BE49-F238E27FC236}">
                <a16:creationId xmlns:a16="http://schemas.microsoft.com/office/drawing/2014/main" id="{9EE7EFDD-81EA-3216-BA30-4228AB273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735" y="229150"/>
            <a:ext cx="762827" cy="406288"/>
          </a:xfrm>
          <a:prstGeom prst="rect">
            <a:avLst/>
          </a:prstGeom>
        </p:spPr>
      </p:pic>
      <p:sp>
        <p:nvSpPr>
          <p:cNvPr id="64" name="Ellipse 63">
            <a:extLst>
              <a:ext uri="{FF2B5EF4-FFF2-40B4-BE49-F238E27FC236}">
                <a16:creationId xmlns:a16="http://schemas.microsoft.com/office/drawing/2014/main" id="{FFAF15D6-1801-8B47-817A-0152A63A7F33}"/>
              </a:ext>
            </a:extLst>
          </p:cNvPr>
          <p:cNvSpPr/>
          <p:nvPr/>
        </p:nvSpPr>
        <p:spPr>
          <a:xfrm>
            <a:off x="719050" y="188953"/>
            <a:ext cx="500146" cy="485938"/>
          </a:xfrm>
          <a:prstGeom prst="ellipse">
            <a:avLst/>
          </a:prstGeom>
          <a:noFill/>
          <a:ln>
            <a:solidFill>
              <a:srgbClr val="1C8F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6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245C92D9-444F-9BB3-42B3-869CC0D88E5F}"/>
              </a:ext>
            </a:extLst>
          </p:cNvPr>
          <p:cNvGrpSpPr/>
          <p:nvPr/>
        </p:nvGrpSpPr>
        <p:grpSpPr>
          <a:xfrm>
            <a:off x="3345236" y="1245809"/>
            <a:ext cx="2453527" cy="2976017"/>
            <a:chOff x="3345236" y="1245809"/>
            <a:chExt cx="2453527" cy="2976017"/>
          </a:xfrm>
        </p:grpSpPr>
        <p:sp>
          <p:nvSpPr>
            <p:cNvPr id="13" name="Forme libre 12">
              <a:extLst>
                <a:ext uri="{FF2B5EF4-FFF2-40B4-BE49-F238E27FC236}">
                  <a16:creationId xmlns:a16="http://schemas.microsoft.com/office/drawing/2014/main" id="{D6F8CF8F-827E-E0FD-A444-22D30803F832}"/>
                </a:ext>
              </a:extLst>
            </p:cNvPr>
            <p:cNvSpPr/>
            <p:nvPr/>
          </p:nvSpPr>
          <p:spPr>
            <a:xfrm rot="21600000">
              <a:off x="3345236" y="1245809"/>
              <a:ext cx="1226764" cy="1488009"/>
            </a:xfrm>
            <a:custGeom>
              <a:avLst/>
              <a:gdLst>
                <a:gd name="connsiteX0" fmla="*/ 0 w 1488008"/>
                <a:gd name="connsiteY0" fmla="*/ 0 h 1226763"/>
                <a:gd name="connsiteX1" fmla="*/ 1283543 w 1488008"/>
                <a:gd name="connsiteY1" fmla="*/ 0 h 1226763"/>
                <a:gd name="connsiteX2" fmla="*/ 1488008 w 1488008"/>
                <a:gd name="connsiteY2" fmla="*/ 204465 h 1226763"/>
                <a:gd name="connsiteX3" fmla="*/ 1488008 w 1488008"/>
                <a:gd name="connsiteY3" fmla="*/ 1226763 h 1226763"/>
                <a:gd name="connsiteX4" fmla="*/ 0 w 1488008"/>
                <a:gd name="connsiteY4" fmla="*/ 1226763 h 1226763"/>
                <a:gd name="connsiteX5" fmla="*/ 0 w 1488008"/>
                <a:gd name="connsiteY5" fmla="*/ 0 h 1226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8008" h="1226763">
                  <a:moveTo>
                    <a:pt x="1" y="1226763"/>
                  </a:moveTo>
                  <a:lnTo>
                    <a:pt x="1" y="168568"/>
                  </a:lnTo>
                  <a:cubicBezTo>
                    <a:pt x="1" y="75471"/>
                    <a:pt x="111037" y="0"/>
                    <a:pt x="248007" y="0"/>
                  </a:cubicBezTo>
                  <a:lnTo>
                    <a:pt x="1488007" y="0"/>
                  </a:lnTo>
                  <a:lnTo>
                    <a:pt x="1488007" y="1226763"/>
                  </a:lnTo>
                  <a:lnTo>
                    <a:pt x="1" y="122676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96720" rIns="142240" bIns="514242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000" kern="1200">
                  <a:solidFill>
                    <a:srgbClr val="000000"/>
                  </a:solidFill>
                  <a:latin typeface="Calibri" panose="020F0502020204030204"/>
                  <a:ea typeface="+mn-ea"/>
                  <a:cs typeface="+mn-cs"/>
                </a:rPr>
                <a:t>Liked</a:t>
              </a:r>
            </a:p>
          </p:txBody>
        </p:sp>
        <p:sp>
          <p:nvSpPr>
            <p:cNvPr id="14" name="Forme libre 13">
              <a:extLst>
                <a:ext uri="{FF2B5EF4-FFF2-40B4-BE49-F238E27FC236}">
                  <a16:creationId xmlns:a16="http://schemas.microsoft.com/office/drawing/2014/main" id="{236FE64B-5069-402C-93BF-5D85C97CCB04}"/>
                </a:ext>
              </a:extLst>
            </p:cNvPr>
            <p:cNvSpPr/>
            <p:nvPr/>
          </p:nvSpPr>
          <p:spPr>
            <a:xfrm>
              <a:off x="4563887" y="1245809"/>
              <a:ext cx="1226763" cy="1488008"/>
            </a:xfrm>
            <a:custGeom>
              <a:avLst/>
              <a:gdLst>
                <a:gd name="connsiteX0" fmla="*/ 0 w 1226763"/>
                <a:gd name="connsiteY0" fmla="*/ 0 h 1488008"/>
                <a:gd name="connsiteX1" fmla="*/ 1022298 w 1226763"/>
                <a:gd name="connsiteY1" fmla="*/ 0 h 1488008"/>
                <a:gd name="connsiteX2" fmla="*/ 1226763 w 1226763"/>
                <a:gd name="connsiteY2" fmla="*/ 204465 h 1488008"/>
                <a:gd name="connsiteX3" fmla="*/ 1226763 w 1226763"/>
                <a:gd name="connsiteY3" fmla="*/ 1488008 h 1488008"/>
                <a:gd name="connsiteX4" fmla="*/ 0 w 1226763"/>
                <a:gd name="connsiteY4" fmla="*/ 1488008 h 1488008"/>
                <a:gd name="connsiteX5" fmla="*/ 0 w 1226763"/>
                <a:gd name="connsiteY5" fmla="*/ 0 h 148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6763" h="1488008">
                  <a:moveTo>
                    <a:pt x="0" y="0"/>
                  </a:moveTo>
                  <a:lnTo>
                    <a:pt x="1022298" y="0"/>
                  </a:lnTo>
                  <a:cubicBezTo>
                    <a:pt x="1135221" y="0"/>
                    <a:pt x="1226763" y="91542"/>
                    <a:pt x="1226763" y="204465"/>
                  </a:cubicBezTo>
                  <a:lnTo>
                    <a:pt x="1226763" y="1488008"/>
                  </a:lnTo>
                  <a:lnTo>
                    <a:pt x="0" y="14880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13333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96719" bIns="514242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000" kern="1200" dirty="0" err="1">
                  <a:solidFill>
                    <a:srgbClr val="000000"/>
                  </a:solidFill>
                  <a:latin typeface="Calibri" panose="020F0502020204030204"/>
                  <a:ea typeface="+mn-ea"/>
                  <a:cs typeface="+mn-cs"/>
                </a:rPr>
                <a:t>Learned</a:t>
              </a:r>
              <a:endParaRPr lang="fr-FR" sz="2000" kern="12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orme libre 14">
              <a:extLst>
                <a:ext uri="{FF2B5EF4-FFF2-40B4-BE49-F238E27FC236}">
                  <a16:creationId xmlns:a16="http://schemas.microsoft.com/office/drawing/2014/main" id="{5F8FA394-0E10-975F-6F9C-C704E8AA859F}"/>
                </a:ext>
              </a:extLst>
            </p:cNvPr>
            <p:cNvSpPr/>
            <p:nvPr/>
          </p:nvSpPr>
          <p:spPr>
            <a:xfrm rot="21600000">
              <a:off x="3345236" y="2733818"/>
              <a:ext cx="1226764" cy="1488008"/>
            </a:xfrm>
            <a:custGeom>
              <a:avLst/>
              <a:gdLst>
                <a:gd name="connsiteX0" fmla="*/ 0 w 1226763"/>
                <a:gd name="connsiteY0" fmla="*/ 0 h 1488008"/>
                <a:gd name="connsiteX1" fmla="*/ 1022298 w 1226763"/>
                <a:gd name="connsiteY1" fmla="*/ 0 h 1488008"/>
                <a:gd name="connsiteX2" fmla="*/ 1226763 w 1226763"/>
                <a:gd name="connsiteY2" fmla="*/ 204465 h 1488008"/>
                <a:gd name="connsiteX3" fmla="*/ 1226763 w 1226763"/>
                <a:gd name="connsiteY3" fmla="*/ 1488008 h 1488008"/>
                <a:gd name="connsiteX4" fmla="*/ 0 w 1226763"/>
                <a:gd name="connsiteY4" fmla="*/ 1488008 h 1488008"/>
                <a:gd name="connsiteX5" fmla="*/ 0 w 1226763"/>
                <a:gd name="connsiteY5" fmla="*/ 0 h 148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6763" h="1488008">
                  <a:moveTo>
                    <a:pt x="1226763" y="1488008"/>
                  </a:moveTo>
                  <a:lnTo>
                    <a:pt x="204465" y="1488008"/>
                  </a:lnTo>
                  <a:cubicBezTo>
                    <a:pt x="91542" y="1488008"/>
                    <a:pt x="0" y="1396466"/>
                    <a:pt x="0" y="1283543"/>
                  </a:cubicBezTo>
                  <a:lnTo>
                    <a:pt x="0" y="0"/>
                  </a:lnTo>
                  <a:lnTo>
                    <a:pt x="1226763" y="0"/>
                  </a:lnTo>
                  <a:lnTo>
                    <a:pt x="1226763" y="148800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26667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  <p:txBody>
            <a:bodyPr spcFirstLastPara="0" vert="horz" wrap="square" lIns="196719" tIns="514242" rIns="142241" bIns="142240" numCol="1" spcCol="1270" anchor="t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000" kern="1200">
                  <a:solidFill>
                    <a:srgbClr val="000000"/>
                  </a:solidFill>
                  <a:latin typeface="Calibri" panose="020F0502020204030204"/>
                  <a:ea typeface="+mn-ea"/>
                  <a:cs typeface="+mn-cs"/>
                </a:rPr>
                <a:t>Lacked</a:t>
              </a:r>
            </a:p>
          </p:txBody>
        </p:sp>
        <p:sp>
          <p:nvSpPr>
            <p:cNvPr id="16" name="Forme libre 15">
              <a:extLst>
                <a:ext uri="{FF2B5EF4-FFF2-40B4-BE49-F238E27FC236}">
                  <a16:creationId xmlns:a16="http://schemas.microsoft.com/office/drawing/2014/main" id="{1EA17433-351C-35F6-88BC-D0D876F02E54}"/>
                </a:ext>
              </a:extLst>
            </p:cNvPr>
            <p:cNvSpPr/>
            <p:nvPr/>
          </p:nvSpPr>
          <p:spPr>
            <a:xfrm>
              <a:off x="4571999" y="2733817"/>
              <a:ext cx="1226764" cy="1488009"/>
            </a:xfrm>
            <a:custGeom>
              <a:avLst/>
              <a:gdLst>
                <a:gd name="connsiteX0" fmla="*/ 0 w 1488008"/>
                <a:gd name="connsiteY0" fmla="*/ 0 h 1226763"/>
                <a:gd name="connsiteX1" fmla="*/ 1283543 w 1488008"/>
                <a:gd name="connsiteY1" fmla="*/ 0 h 1226763"/>
                <a:gd name="connsiteX2" fmla="*/ 1488008 w 1488008"/>
                <a:gd name="connsiteY2" fmla="*/ 204465 h 1226763"/>
                <a:gd name="connsiteX3" fmla="*/ 1488008 w 1488008"/>
                <a:gd name="connsiteY3" fmla="*/ 1226763 h 1226763"/>
                <a:gd name="connsiteX4" fmla="*/ 0 w 1488008"/>
                <a:gd name="connsiteY4" fmla="*/ 1226763 h 1226763"/>
                <a:gd name="connsiteX5" fmla="*/ 0 w 1488008"/>
                <a:gd name="connsiteY5" fmla="*/ 0 h 1226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8008" h="1226763">
                  <a:moveTo>
                    <a:pt x="1488007" y="0"/>
                  </a:moveTo>
                  <a:lnTo>
                    <a:pt x="1488007" y="1058195"/>
                  </a:lnTo>
                  <a:cubicBezTo>
                    <a:pt x="1488007" y="1151292"/>
                    <a:pt x="1376971" y="1226763"/>
                    <a:pt x="1240001" y="1226763"/>
                  </a:cubicBezTo>
                  <a:lnTo>
                    <a:pt x="1" y="1226763"/>
                  </a:lnTo>
                  <a:lnTo>
                    <a:pt x="1" y="0"/>
                  </a:lnTo>
                  <a:lnTo>
                    <a:pt x="1488007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1" tIns="514243" rIns="142240" bIns="196719" numCol="1" spcCol="1270" anchor="t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000" kern="1200" dirty="0" err="1">
                  <a:solidFill>
                    <a:srgbClr val="000000"/>
                  </a:solidFill>
                  <a:latin typeface="Calibri" panose="020F0502020204030204"/>
                  <a:ea typeface="+mn-ea"/>
                  <a:cs typeface="+mn-cs"/>
                </a:rPr>
                <a:t>Longed</a:t>
              </a:r>
              <a:r>
                <a:rPr lang="fr-FR" sz="2000" kern="1200" dirty="0">
                  <a:solidFill>
                    <a:srgbClr val="000000"/>
                  </a:solidFill>
                  <a:latin typeface="Calibri" panose="020F0502020204030204"/>
                  <a:ea typeface="+mn-ea"/>
                  <a:cs typeface="+mn-cs"/>
                </a:rPr>
                <a:t> for</a:t>
              </a:r>
            </a:p>
          </p:txBody>
        </p:sp>
        <p:sp>
          <p:nvSpPr>
            <p:cNvPr id="17" name="Forme libre 16">
              <a:extLst>
                <a:ext uri="{FF2B5EF4-FFF2-40B4-BE49-F238E27FC236}">
                  <a16:creationId xmlns:a16="http://schemas.microsoft.com/office/drawing/2014/main" id="{34A88215-7F29-DD58-3EEE-28DB5E81860A}"/>
                </a:ext>
              </a:extLst>
            </p:cNvPr>
            <p:cNvSpPr/>
            <p:nvPr/>
          </p:nvSpPr>
          <p:spPr>
            <a:xfrm>
              <a:off x="4203970" y="2361816"/>
              <a:ext cx="736058" cy="744004"/>
            </a:xfrm>
            <a:custGeom>
              <a:avLst/>
              <a:gdLst>
                <a:gd name="connsiteX0" fmla="*/ 0 w 736058"/>
                <a:gd name="connsiteY0" fmla="*/ 122679 h 744004"/>
                <a:gd name="connsiteX1" fmla="*/ 122679 w 736058"/>
                <a:gd name="connsiteY1" fmla="*/ 0 h 744004"/>
                <a:gd name="connsiteX2" fmla="*/ 613379 w 736058"/>
                <a:gd name="connsiteY2" fmla="*/ 0 h 744004"/>
                <a:gd name="connsiteX3" fmla="*/ 736058 w 736058"/>
                <a:gd name="connsiteY3" fmla="*/ 122679 h 744004"/>
                <a:gd name="connsiteX4" fmla="*/ 736058 w 736058"/>
                <a:gd name="connsiteY4" fmla="*/ 621325 h 744004"/>
                <a:gd name="connsiteX5" fmla="*/ 613379 w 736058"/>
                <a:gd name="connsiteY5" fmla="*/ 744004 h 744004"/>
                <a:gd name="connsiteX6" fmla="*/ 122679 w 736058"/>
                <a:gd name="connsiteY6" fmla="*/ 744004 h 744004"/>
                <a:gd name="connsiteX7" fmla="*/ 0 w 736058"/>
                <a:gd name="connsiteY7" fmla="*/ 621325 h 744004"/>
                <a:gd name="connsiteX8" fmla="*/ 0 w 736058"/>
                <a:gd name="connsiteY8" fmla="*/ 122679 h 744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6058" h="744004">
                  <a:moveTo>
                    <a:pt x="0" y="122679"/>
                  </a:moveTo>
                  <a:cubicBezTo>
                    <a:pt x="0" y="54925"/>
                    <a:pt x="54925" y="0"/>
                    <a:pt x="122679" y="0"/>
                  </a:cubicBezTo>
                  <a:lnTo>
                    <a:pt x="613379" y="0"/>
                  </a:lnTo>
                  <a:cubicBezTo>
                    <a:pt x="681133" y="0"/>
                    <a:pt x="736058" y="54925"/>
                    <a:pt x="736058" y="122679"/>
                  </a:cubicBezTo>
                  <a:lnTo>
                    <a:pt x="736058" y="621325"/>
                  </a:lnTo>
                  <a:cubicBezTo>
                    <a:pt x="736058" y="689079"/>
                    <a:pt x="681133" y="744004"/>
                    <a:pt x="613379" y="744004"/>
                  </a:cubicBezTo>
                  <a:lnTo>
                    <a:pt x="122679" y="744004"/>
                  </a:lnTo>
                  <a:cubicBezTo>
                    <a:pt x="54925" y="744004"/>
                    <a:pt x="0" y="689079"/>
                    <a:pt x="0" y="621325"/>
                  </a:cubicBezTo>
                  <a:lnTo>
                    <a:pt x="0" y="122679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371" tIns="127371" rIns="127371" bIns="127371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kern="1200">
                  <a:latin typeface="Calibri" panose="020F0502020204030204"/>
                  <a:ea typeface="+mn-ea"/>
                  <a:cs typeface="+mn-cs"/>
                </a:rPr>
                <a:t> </a:t>
              </a:r>
              <a:endParaRPr lang="fr-FR" sz="2400" kern="1200" dirty="0"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7" name="Graphique 6" descr="Création de récits avec un remplissage uni">
            <a:extLst>
              <a:ext uri="{FF2B5EF4-FFF2-40B4-BE49-F238E27FC236}">
                <a16:creationId xmlns:a16="http://schemas.microsoft.com/office/drawing/2014/main" id="{F97D12C5-5215-6149-09D1-4D9347F8F5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14130" y="2059152"/>
            <a:ext cx="572001" cy="572001"/>
          </a:xfrm>
          <a:prstGeom prst="rect">
            <a:avLst/>
          </a:prstGeom>
        </p:spPr>
      </p:pic>
      <p:pic>
        <p:nvPicPr>
          <p:cNvPr id="8" name="Graphique 7" descr="Bouteille avec génie avec un remplissage uni">
            <a:extLst>
              <a:ext uri="{FF2B5EF4-FFF2-40B4-BE49-F238E27FC236}">
                <a16:creationId xmlns:a16="http://schemas.microsoft.com/office/drawing/2014/main" id="{F35047C3-4DDA-908A-2A74-5A159B12FA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44872" y="3757031"/>
            <a:ext cx="464795" cy="464795"/>
          </a:xfrm>
          <a:prstGeom prst="rect">
            <a:avLst/>
          </a:prstGeom>
        </p:spPr>
      </p:pic>
      <p:pic>
        <p:nvPicPr>
          <p:cNvPr id="9" name="Graphique 8" descr="Fermer avec un remplissage uni">
            <a:extLst>
              <a:ext uri="{FF2B5EF4-FFF2-40B4-BE49-F238E27FC236}">
                <a16:creationId xmlns:a16="http://schemas.microsoft.com/office/drawing/2014/main" id="{1CB8F065-46B3-FD50-9476-D267B78D12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02106" y="3757031"/>
            <a:ext cx="464795" cy="464795"/>
          </a:xfrm>
          <a:prstGeom prst="rect">
            <a:avLst/>
          </a:prstGeom>
        </p:spPr>
      </p:pic>
      <p:pic>
        <p:nvPicPr>
          <p:cNvPr id="10" name="Graphique 9" descr="Cœur avec un remplissage uni">
            <a:extLst>
              <a:ext uri="{FF2B5EF4-FFF2-40B4-BE49-F238E27FC236}">
                <a16:creationId xmlns:a16="http://schemas.microsoft.com/office/drawing/2014/main" id="{2FAF525C-535F-B216-75D9-3C2FEDDB50B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83725" y="2063453"/>
            <a:ext cx="697840" cy="69784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9A9FAC6-DD14-12D2-A132-9C484D3C3F6E}"/>
              </a:ext>
            </a:extLst>
          </p:cNvPr>
          <p:cNvSpPr/>
          <p:nvPr/>
        </p:nvSpPr>
        <p:spPr>
          <a:xfrm>
            <a:off x="0" y="4570807"/>
            <a:ext cx="9144000" cy="5726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Premiers retours d’expériences (novembre 2024)</a:t>
            </a:r>
          </a:p>
          <a:p>
            <a:pPr marL="457200" marR="0" lvl="0" indent="-4572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kern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étudiants infirmiers, tuteurs infirmiers, enseignants infirmiers</a:t>
            </a:r>
            <a:endParaRPr kumimoji="0" lang="fr-FR" sz="15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7C8E89A-A8B8-F625-FA48-14503ED828C3}"/>
              </a:ext>
            </a:extLst>
          </p:cNvPr>
          <p:cNvSpPr txBox="1"/>
          <p:nvPr/>
        </p:nvSpPr>
        <p:spPr>
          <a:xfrm>
            <a:off x="766618" y="1305306"/>
            <a:ext cx="25249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Les objectifs sont devenus un réel outil de travail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4EC22EAC-B491-B685-E9C6-0BC101617D72}"/>
              </a:ext>
            </a:extLst>
          </p:cNvPr>
          <p:cNvSpPr txBox="1"/>
          <p:nvPr/>
        </p:nvSpPr>
        <p:spPr>
          <a:xfrm>
            <a:off x="5885027" y="1305959"/>
            <a:ext cx="269805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r"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r>
              <a:rPr lang="de-LU" dirty="0"/>
              <a:t>La </a:t>
            </a:r>
            <a:r>
              <a:rPr lang="de-LU" dirty="0" err="1"/>
              <a:t>communication</a:t>
            </a:r>
            <a:r>
              <a:rPr lang="de-LU" dirty="0"/>
              <a:t> et la </a:t>
            </a:r>
            <a:r>
              <a:rPr lang="de-LU" dirty="0" err="1"/>
              <a:t>collaboration</a:t>
            </a:r>
            <a:r>
              <a:rPr lang="de-LU" dirty="0"/>
              <a:t> </a:t>
            </a:r>
            <a:r>
              <a:rPr lang="de-LU" dirty="0" err="1"/>
              <a:t>forment</a:t>
            </a:r>
            <a:r>
              <a:rPr lang="de-LU" dirty="0"/>
              <a:t> la </a:t>
            </a:r>
            <a:r>
              <a:rPr lang="de-LU" dirty="0" err="1"/>
              <a:t>pierre</a:t>
            </a:r>
            <a:r>
              <a:rPr lang="de-LU" dirty="0"/>
              <a:t> </a:t>
            </a:r>
            <a:r>
              <a:rPr lang="de-LU" dirty="0" err="1"/>
              <a:t>angulaire</a:t>
            </a:r>
            <a:r>
              <a:rPr lang="de-LU" dirty="0"/>
              <a:t>  de </a:t>
            </a:r>
            <a:r>
              <a:rPr lang="de-LU" dirty="0" err="1"/>
              <a:t>l‘ENSCL</a:t>
            </a:r>
            <a:endParaRPr lang="fr-FR" dirty="0"/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BBA5C710-5067-6D2B-78A9-77670F4A8045}"/>
              </a:ext>
            </a:extLst>
          </p:cNvPr>
          <p:cNvSpPr txBox="1"/>
          <p:nvPr/>
        </p:nvSpPr>
        <p:spPr>
          <a:xfrm>
            <a:off x="5846472" y="3003944"/>
            <a:ext cx="297013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r"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r>
              <a:rPr lang="de-LU" dirty="0"/>
              <a:t>Plus de </a:t>
            </a:r>
            <a:r>
              <a:rPr lang="de-LU" dirty="0" err="1"/>
              <a:t>disponibilité</a:t>
            </a:r>
            <a:r>
              <a:rPr lang="de-LU" dirty="0"/>
              <a:t> </a:t>
            </a:r>
            <a:r>
              <a:rPr lang="de-LU" dirty="0" err="1"/>
              <a:t>pour</a:t>
            </a:r>
            <a:r>
              <a:rPr lang="de-LU" dirty="0"/>
              <a:t> </a:t>
            </a:r>
            <a:r>
              <a:rPr lang="de-LU" dirty="0" err="1"/>
              <a:t>un</a:t>
            </a:r>
            <a:r>
              <a:rPr lang="de-LU" dirty="0"/>
              <a:t> </a:t>
            </a:r>
            <a:r>
              <a:rPr lang="de-LU" dirty="0" err="1"/>
              <a:t>accompagnement</a:t>
            </a:r>
            <a:r>
              <a:rPr lang="de-LU" dirty="0"/>
              <a:t> </a:t>
            </a:r>
            <a:r>
              <a:rPr lang="de-LU" dirty="0" err="1"/>
              <a:t>meilleur</a:t>
            </a:r>
            <a:endParaRPr lang="fr-FR" dirty="0"/>
          </a:p>
        </p:txBody>
      </p:sp>
      <p:sp>
        <p:nvSpPr>
          <p:cNvPr id="115" name="ZoneTexte 114">
            <a:extLst>
              <a:ext uri="{FF2B5EF4-FFF2-40B4-BE49-F238E27FC236}">
                <a16:creationId xmlns:a16="http://schemas.microsoft.com/office/drawing/2014/main" id="{AB8DAC6D-9CAC-AA3A-01E7-E001FD4D990D}"/>
              </a:ext>
            </a:extLst>
          </p:cNvPr>
          <p:cNvSpPr txBox="1"/>
          <p:nvPr/>
        </p:nvSpPr>
        <p:spPr>
          <a:xfrm>
            <a:off x="836539" y="2908021"/>
            <a:ext cx="25249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LU" dirty="0"/>
              <a:t>La compatibilité de la charge de travail „patients“ avec l’accompagnement</a:t>
            </a:r>
            <a:endParaRPr lang="fr-FR" dirty="0"/>
          </a:p>
        </p:txBody>
      </p:sp>
      <p:sp>
        <p:nvSpPr>
          <p:cNvPr id="73" name="Google Shape;793;p58">
            <a:extLst>
              <a:ext uri="{FF2B5EF4-FFF2-40B4-BE49-F238E27FC236}">
                <a16:creationId xmlns:a16="http://schemas.microsoft.com/office/drawing/2014/main" id="{F7FF7DFB-AE6C-41C7-CD78-4452F602C454}"/>
              </a:ext>
            </a:extLst>
          </p:cNvPr>
          <p:cNvSpPr txBox="1">
            <a:spLocks/>
          </p:cNvSpPr>
          <p:nvPr/>
        </p:nvSpPr>
        <p:spPr bwMode="auto">
          <a:xfrm>
            <a:off x="0" y="159544"/>
            <a:ext cx="9144000" cy="572691"/>
          </a:xfrm>
          <a:prstGeom prst="rect">
            <a:avLst/>
          </a:prstGeom>
          <a:solidFill>
            <a:schemeClr val="accent6">
              <a:lumMod val="95000"/>
              <a:alpha val="80000"/>
            </a:schemeClr>
          </a:solidFill>
          <a:ln>
            <a:noFill/>
          </a:ln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fontAlgn="auto" hangingPunct="1">
              <a:buClr>
                <a:schemeClr val="dk1"/>
              </a:buClr>
              <a:buSzPts val="3500"/>
              <a:buFont typeface="Inter SemiBold"/>
              <a:buNone/>
              <a:defRPr sz="2625">
                <a:solidFill>
                  <a:schemeClr val="dk1"/>
                </a:solidFill>
                <a:latin typeface="Calibri" panose="020F0502020204030204" pitchFamily="34" charset="0"/>
                <a:ea typeface="Inter SemiBold"/>
                <a:cs typeface="Calibri" panose="020F0502020204030204" pitchFamily="34" charset="0"/>
              </a:defRPr>
            </a:lvl1pPr>
            <a:lvl2pPr algn="r" eaLnBrk="0" fontAlgn="base" hangingPunct="0">
              <a:buSzPts val="3500"/>
              <a:buFont typeface="Arial" panose="020B0604020202020204" pitchFamily="34" charset="0"/>
              <a:buNone/>
            </a:lvl2pPr>
            <a:lvl3pPr algn="r" eaLnBrk="0" fontAlgn="base" hangingPunct="0">
              <a:buSzPts val="3500"/>
              <a:buFont typeface="Arial" panose="020B0604020202020204" pitchFamily="34" charset="0"/>
              <a:buNone/>
            </a:lvl3pPr>
            <a:lvl4pPr algn="r" eaLnBrk="0" fontAlgn="base" hangingPunct="0">
              <a:buSzPts val="3500"/>
              <a:buFont typeface="Arial" panose="020B0604020202020204" pitchFamily="34" charset="0"/>
              <a:buNone/>
            </a:lvl4pPr>
            <a:lvl5pPr algn="r" eaLnBrk="0" fontAlgn="base" hangingPunct="0">
              <a:buSzPts val="3500"/>
              <a:buFont typeface="Arial" panose="020B0604020202020204" pitchFamily="34" charset="0"/>
              <a:buNone/>
            </a:lvl5pPr>
            <a:lvl6pPr algn="r">
              <a:buSzPts val="3500"/>
              <a:buNone/>
            </a:lvl6pPr>
            <a:lvl7pPr algn="r">
              <a:buSzPts val="3500"/>
              <a:buNone/>
            </a:lvl7pPr>
            <a:lvl8pPr algn="r">
              <a:buSzPts val="3500"/>
              <a:buNone/>
            </a:lvl8pPr>
            <a:lvl9pPr algn="r">
              <a:buSzPts val="3500"/>
              <a:buNone/>
            </a:lvl9pPr>
          </a:lstStyle>
          <a:p>
            <a:r>
              <a:rPr lang="fr-CH" dirty="0">
                <a:sym typeface="Inter SemiBold"/>
              </a:rPr>
              <a:t>Premier bilan intermédiaire</a:t>
            </a:r>
          </a:p>
        </p:txBody>
      </p:sp>
      <p:pic>
        <p:nvPicPr>
          <p:cNvPr id="75" name="Image 74">
            <a:extLst>
              <a:ext uri="{FF2B5EF4-FFF2-40B4-BE49-F238E27FC236}">
                <a16:creationId xmlns:a16="http://schemas.microsoft.com/office/drawing/2014/main" id="{A369A2B0-12F3-AC30-10C1-2A436F7B11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82472" y="2544412"/>
            <a:ext cx="762827" cy="406288"/>
          </a:xfrm>
          <a:prstGeom prst="rect">
            <a:avLst/>
          </a:prstGeom>
        </p:spPr>
      </p:pic>
      <p:pic>
        <p:nvPicPr>
          <p:cNvPr id="119" name="Image 50">
            <a:extLst>
              <a:ext uri="{FF2B5EF4-FFF2-40B4-BE49-F238E27FC236}">
                <a16:creationId xmlns:a16="http://schemas.microsoft.com/office/drawing/2014/main" id="{7DB43D3C-D1C4-A99D-8CBB-80A5AB324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06008" y="4272665"/>
            <a:ext cx="337583" cy="85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0" name="Groupe 119">
            <a:extLst>
              <a:ext uri="{FF2B5EF4-FFF2-40B4-BE49-F238E27FC236}">
                <a16:creationId xmlns:a16="http://schemas.microsoft.com/office/drawing/2014/main" id="{A1880A3B-8AED-B97D-E025-BCDD56F57FF8}"/>
              </a:ext>
            </a:extLst>
          </p:cNvPr>
          <p:cNvGrpSpPr>
            <a:grpSpLocks noChangeAspect="1"/>
          </p:cNvGrpSpPr>
          <p:nvPr/>
        </p:nvGrpSpPr>
        <p:grpSpPr>
          <a:xfrm>
            <a:off x="187358" y="4245842"/>
            <a:ext cx="387314" cy="841316"/>
            <a:chOff x="3108384" y="575214"/>
            <a:chExt cx="1781115" cy="3868890"/>
          </a:xfrm>
        </p:grpSpPr>
        <p:sp>
          <p:nvSpPr>
            <p:cNvPr id="121" name="Google Shape;1253;p30">
              <a:extLst>
                <a:ext uri="{FF2B5EF4-FFF2-40B4-BE49-F238E27FC236}">
                  <a16:creationId xmlns:a16="http://schemas.microsoft.com/office/drawing/2014/main" id="{7B4F3CF3-51AE-7445-A64D-DF9569A7176F}"/>
                </a:ext>
              </a:extLst>
            </p:cNvPr>
            <p:cNvSpPr/>
            <p:nvPr/>
          </p:nvSpPr>
          <p:spPr>
            <a:xfrm>
              <a:off x="3415351" y="2134783"/>
              <a:ext cx="812366" cy="1984124"/>
            </a:xfrm>
            <a:custGeom>
              <a:avLst/>
              <a:gdLst/>
              <a:ahLst/>
              <a:cxnLst/>
              <a:rect l="l" t="t" r="r" b="b"/>
              <a:pathLst>
                <a:path w="34733" h="84832" extrusionOk="0">
                  <a:moveTo>
                    <a:pt x="2097" y="0"/>
                  </a:moveTo>
                  <a:lnTo>
                    <a:pt x="1825" y="888"/>
                  </a:lnTo>
                  <a:lnTo>
                    <a:pt x="1529" y="1924"/>
                  </a:lnTo>
                  <a:lnTo>
                    <a:pt x="1184" y="3256"/>
                  </a:lnTo>
                  <a:lnTo>
                    <a:pt x="1011" y="4021"/>
                  </a:lnTo>
                  <a:lnTo>
                    <a:pt x="839" y="4860"/>
                  </a:lnTo>
                  <a:lnTo>
                    <a:pt x="666" y="5723"/>
                  </a:lnTo>
                  <a:lnTo>
                    <a:pt x="518" y="6660"/>
                  </a:lnTo>
                  <a:lnTo>
                    <a:pt x="370" y="7598"/>
                  </a:lnTo>
                  <a:lnTo>
                    <a:pt x="247" y="8585"/>
                  </a:lnTo>
                  <a:lnTo>
                    <a:pt x="148" y="9596"/>
                  </a:lnTo>
                  <a:lnTo>
                    <a:pt x="99" y="10632"/>
                  </a:lnTo>
                  <a:lnTo>
                    <a:pt x="25" y="13987"/>
                  </a:lnTo>
                  <a:lnTo>
                    <a:pt x="0" y="17366"/>
                  </a:lnTo>
                  <a:lnTo>
                    <a:pt x="25" y="20746"/>
                  </a:lnTo>
                  <a:lnTo>
                    <a:pt x="99" y="24100"/>
                  </a:lnTo>
                  <a:lnTo>
                    <a:pt x="197" y="27455"/>
                  </a:lnTo>
                  <a:lnTo>
                    <a:pt x="345" y="30785"/>
                  </a:lnTo>
                  <a:lnTo>
                    <a:pt x="543" y="34091"/>
                  </a:lnTo>
                  <a:lnTo>
                    <a:pt x="740" y="37347"/>
                  </a:lnTo>
                  <a:lnTo>
                    <a:pt x="987" y="40554"/>
                  </a:lnTo>
                  <a:lnTo>
                    <a:pt x="1258" y="43736"/>
                  </a:lnTo>
                  <a:lnTo>
                    <a:pt x="1554" y="46819"/>
                  </a:lnTo>
                  <a:lnTo>
                    <a:pt x="1850" y="49853"/>
                  </a:lnTo>
                  <a:lnTo>
                    <a:pt x="2171" y="52813"/>
                  </a:lnTo>
                  <a:lnTo>
                    <a:pt x="2516" y="55700"/>
                  </a:lnTo>
                  <a:lnTo>
                    <a:pt x="2861" y="58487"/>
                  </a:lnTo>
                  <a:lnTo>
                    <a:pt x="3207" y="61176"/>
                  </a:lnTo>
                  <a:lnTo>
                    <a:pt x="3577" y="63766"/>
                  </a:lnTo>
                  <a:lnTo>
                    <a:pt x="3922" y="66233"/>
                  </a:lnTo>
                  <a:lnTo>
                    <a:pt x="4613" y="70821"/>
                  </a:lnTo>
                  <a:lnTo>
                    <a:pt x="5279" y="74842"/>
                  </a:lnTo>
                  <a:lnTo>
                    <a:pt x="5871" y="78295"/>
                  </a:lnTo>
                  <a:lnTo>
                    <a:pt x="6389" y="81058"/>
                  </a:lnTo>
                  <a:lnTo>
                    <a:pt x="6784" y="83130"/>
                  </a:lnTo>
                  <a:lnTo>
                    <a:pt x="7129" y="84832"/>
                  </a:lnTo>
                  <a:lnTo>
                    <a:pt x="15787" y="84832"/>
                  </a:lnTo>
                  <a:lnTo>
                    <a:pt x="15837" y="77432"/>
                  </a:lnTo>
                  <a:lnTo>
                    <a:pt x="15911" y="59449"/>
                  </a:lnTo>
                  <a:lnTo>
                    <a:pt x="15985" y="37372"/>
                  </a:lnTo>
                  <a:lnTo>
                    <a:pt x="15985" y="26814"/>
                  </a:lnTo>
                  <a:lnTo>
                    <a:pt x="15960" y="17638"/>
                  </a:lnTo>
                  <a:lnTo>
                    <a:pt x="19339" y="17638"/>
                  </a:lnTo>
                  <a:lnTo>
                    <a:pt x="21782" y="84832"/>
                  </a:lnTo>
                  <a:lnTo>
                    <a:pt x="30884" y="84832"/>
                  </a:lnTo>
                  <a:lnTo>
                    <a:pt x="31155" y="82513"/>
                  </a:lnTo>
                  <a:lnTo>
                    <a:pt x="31451" y="79800"/>
                  </a:lnTo>
                  <a:lnTo>
                    <a:pt x="31846" y="76198"/>
                  </a:lnTo>
                  <a:lnTo>
                    <a:pt x="32265" y="71857"/>
                  </a:lnTo>
                  <a:lnTo>
                    <a:pt x="32734" y="66899"/>
                  </a:lnTo>
                  <a:lnTo>
                    <a:pt x="33203" y="61447"/>
                  </a:lnTo>
                  <a:lnTo>
                    <a:pt x="33647" y="55626"/>
                  </a:lnTo>
                  <a:lnTo>
                    <a:pt x="33844" y="52616"/>
                  </a:lnTo>
                  <a:lnTo>
                    <a:pt x="34041" y="49557"/>
                  </a:lnTo>
                  <a:lnTo>
                    <a:pt x="34214" y="46449"/>
                  </a:lnTo>
                  <a:lnTo>
                    <a:pt x="34362" y="43341"/>
                  </a:lnTo>
                  <a:lnTo>
                    <a:pt x="34510" y="40258"/>
                  </a:lnTo>
                  <a:lnTo>
                    <a:pt x="34609" y="37150"/>
                  </a:lnTo>
                  <a:lnTo>
                    <a:pt x="34683" y="34091"/>
                  </a:lnTo>
                  <a:lnTo>
                    <a:pt x="34732" y="31106"/>
                  </a:lnTo>
                  <a:lnTo>
                    <a:pt x="34732" y="28146"/>
                  </a:lnTo>
                  <a:lnTo>
                    <a:pt x="34707" y="25284"/>
                  </a:lnTo>
                  <a:lnTo>
                    <a:pt x="34633" y="22522"/>
                  </a:lnTo>
                  <a:lnTo>
                    <a:pt x="34510" y="19858"/>
                  </a:lnTo>
                  <a:lnTo>
                    <a:pt x="34362" y="17317"/>
                  </a:lnTo>
                  <a:lnTo>
                    <a:pt x="34239" y="16108"/>
                  </a:lnTo>
                  <a:lnTo>
                    <a:pt x="34140" y="14924"/>
                  </a:lnTo>
                  <a:lnTo>
                    <a:pt x="34017" y="13789"/>
                  </a:lnTo>
                  <a:lnTo>
                    <a:pt x="33869" y="12679"/>
                  </a:lnTo>
                  <a:lnTo>
                    <a:pt x="33696" y="11643"/>
                  </a:lnTo>
                  <a:lnTo>
                    <a:pt x="33548" y="10632"/>
                  </a:lnTo>
                  <a:lnTo>
                    <a:pt x="33474" y="9596"/>
                  </a:lnTo>
                  <a:lnTo>
                    <a:pt x="33400" y="8585"/>
                  </a:lnTo>
                  <a:lnTo>
                    <a:pt x="33301" y="7598"/>
                  </a:lnTo>
                  <a:lnTo>
                    <a:pt x="33203" y="6660"/>
                  </a:lnTo>
                  <a:lnTo>
                    <a:pt x="32931" y="4860"/>
                  </a:lnTo>
                  <a:lnTo>
                    <a:pt x="32660" y="3256"/>
                  </a:lnTo>
                  <a:lnTo>
                    <a:pt x="32413" y="1924"/>
                  </a:lnTo>
                  <a:lnTo>
                    <a:pt x="32191" y="888"/>
                  </a:lnTo>
                  <a:lnTo>
                    <a:pt x="31969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72;p30">
              <a:extLst>
                <a:ext uri="{FF2B5EF4-FFF2-40B4-BE49-F238E27FC236}">
                  <a16:creationId xmlns:a16="http://schemas.microsoft.com/office/drawing/2014/main" id="{82BDDAE5-98D6-8CD7-E819-737CC7F538EC}"/>
                </a:ext>
              </a:extLst>
            </p:cNvPr>
            <p:cNvSpPr/>
            <p:nvPr/>
          </p:nvSpPr>
          <p:spPr>
            <a:xfrm>
              <a:off x="3409736" y="1549090"/>
              <a:ext cx="578711" cy="686018"/>
            </a:xfrm>
            <a:custGeom>
              <a:avLst/>
              <a:gdLst/>
              <a:ahLst/>
              <a:cxnLst/>
              <a:rect l="l" t="t" r="r" b="b"/>
              <a:pathLst>
                <a:path w="24743" h="29331" extrusionOk="0">
                  <a:moveTo>
                    <a:pt x="4219" y="0"/>
                  </a:moveTo>
                  <a:lnTo>
                    <a:pt x="3972" y="25"/>
                  </a:lnTo>
                  <a:lnTo>
                    <a:pt x="3750" y="99"/>
                  </a:lnTo>
                  <a:lnTo>
                    <a:pt x="3528" y="198"/>
                  </a:lnTo>
                  <a:lnTo>
                    <a:pt x="3356" y="321"/>
                  </a:lnTo>
                  <a:lnTo>
                    <a:pt x="3183" y="494"/>
                  </a:lnTo>
                  <a:lnTo>
                    <a:pt x="3060" y="691"/>
                  </a:lnTo>
                  <a:lnTo>
                    <a:pt x="2986" y="913"/>
                  </a:lnTo>
                  <a:lnTo>
                    <a:pt x="2936" y="1160"/>
                  </a:lnTo>
                  <a:lnTo>
                    <a:pt x="26" y="27899"/>
                  </a:lnTo>
                  <a:lnTo>
                    <a:pt x="1" y="28047"/>
                  </a:lnTo>
                  <a:lnTo>
                    <a:pt x="26" y="28171"/>
                  </a:lnTo>
                  <a:lnTo>
                    <a:pt x="75" y="28442"/>
                  </a:lnTo>
                  <a:lnTo>
                    <a:pt x="198" y="28689"/>
                  </a:lnTo>
                  <a:lnTo>
                    <a:pt x="346" y="28911"/>
                  </a:lnTo>
                  <a:lnTo>
                    <a:pt x="544" y="29083"/>
                  </a:lnTo>
                  <a:lnTo>
                    <a:pt x="766" y="29231"/>
                  </a:lnTo>
                  <a:lnTo>
                    <a:pt x="1037" y="29305"/>
                  </a:lnTo>
                  <a:lnTo>
                    <a:pt x="1185" y="29330"/>
                  </a:lnTo>
                  <a:lnTo>
                    <a:pt x="20771" y="29330"/>
                  </a:lnTo>
                  <a:lnTo>
                    <a:pt x="21018" y="29256"/>
                  </a:lnTo>
                  <a:lnTo>
                    <a:pt x="21215" y="29157"/>
                  </a:lnTo>
                  <a:lnTo>
                    <a:pt x="21412" y="29009"/>
                  </a:lnTo>
                  <a:lnTo>
                    <a:pt x="21560" y="28837"/>
                  </a:lnTo>
                  <a:lnTo>
                    <a:pt x="21708" y="28639"/>
                  </a:lnTo>
                  <a:lnTo>
                    <a:pt x="21782" y="28417"/>
                  </a:lnTo>
                  <a:lnTo>
                    <a:pt x="21832" y="28171"/>
                  </a:lnTo>
                  <a:lnTo>
                    <a:pt x="24743" y="1456"/>
                  </a:lnTo>
                  <a:lnTo>
                    <a:pt x="24743" y="1308"/>
                  </a:lnTo>
                  <a:lnTo>
                    <a:pt x="24743" y="1160"/>
                  </a:lnTo>
                  <a:lnTo>
                    <a:pt x="24693" y="888"/>
                  </a:lnTo>
                  <a:lnTo>
                    <a:pt x="24570" y="642"/>
                  </a:lnTo>
                  <a:lnTo>
                    <a:pt x="24422" y="444"/>
                  </a:lnTo>
                  <a:lnTo>
                    <a:pt x="24225" y="247"/>
                  </a:lnTo>
                  <a:lnTo>
                    <a:pt x="23978" y="124"/>
                  </a:lnTo>
                  <a:lnTo>
                    <a:pt x="23731" y="25"/>
                  </a:lnTo>
                  <a:lnTo>
                    <a:pt x="23583" y="0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45;p30">
              <a:extLst>
                <a:ext uri="{FF2B5EF4-FFF2-40B4-BE49-F238E27FC236}">
                  <a16:creationId xmlns:a16="http://schemas.microsoft.com/office/drawing/2014/main" id="{DE0C0A89-52AE-2C7C-4BFE-3624721B2FE6}"/>
                </a:ext>
              </a:extLst>
            </p:cNvPr>
            <p:cNvSpPr/>
            <p:nvPr/>
          </p:nvSpPr>
          <p:spPr>
            <a:xfrm>
              <a:off x="3112936" y="4147007"/>
              <a:ext cx="1466821" cy="297097"/>
            </a:xfrm>
            <a:prstGeom prst="ellipse">
              <a:avLst/>
            </a:prstGeom>
            <a:solidFill>
              <a:srgbClr val="666666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6;p30">
              <a:extLst>
                <a:ext uri="{FF2B5EF4-FFF2-40B4-BE49-F238E27FC236}">
                  <a16:creationId xmlns:a16="http://schemas.microsoft.com/office/drawing/2014/main" id="{536A6332-2A5A-07F3-3997-59339D46DE39}"/>
                </a:ext>
              </a:extLst>
            </p:cNvPr>
            <p:cNvSpPr/>
            <p:nvPr/>
          </p:nvSpPr>
          <p:spPr>
            <a:xfrm>
              <a:off x="3396289" y="575214"/>
              <a:ext cx="879304" cy="968719"/>
            </a:xfrm>
            <a:custGeom>
              <a:avLst/>
              <a:gdLst/>
              <a:ahLst/>
              <a:cxnLst/>
              <a:rect l="l" t="t" r="r" b="b"/>
              <a:pathLst>
                <a:path w="37595" h="41418" extrusionOk="0">
                  <a:moveTo>
                    <a:pt x="18600" y="1"/>
                  </a:moveTo>
                  <a:lnTo>
                    <a:pt x="17786" y="25"/>
                  </a:lnTo>
                  <a:lnTo>
                    <a:pt x="16997" y="99"/>
                  </a:lnTo>
                  <a:lnTo>
                    <a:pt x="16257" y="247"/>
                  </a:lnTo>
                  <a:lnTo>
                    <a:pt x="15542" y="420"/>
                  </a:lnTo>
                  <a:lnTo>
                    <a:pt x="14876" y="642"/>
                  </a:lnTo>
                  <a:lnTo>
                    <a:pt x="14234" y="914"/>
                  </a:lnTo>
                  <a:lnTo>
                    <a:pt x="13642" y="1234"/>
                  </a:lnTo>
                  <a:lnTo>
                    <a:pt x="13075" y="1580"/>
                  </a:lnTo>
                  <a:lnTo>
                    <a:pt x="12532" y="1950"/>
                  </a:lnTo>
                  <a:lnTo>
                    <a:pt x="12014" y="2369"/>
                  </a:lnTo>
                  <a:lnTo>
                    <a:pt x="11545" y="2788"/>
                  </a:lnTo>
                  <a:lnTo>
                    <a:pt x="11101" y="3257"/>
                  </a:lnTo>
                  <a:lnTo>
                    <a:pt x="10682" y="3726"/>
                  </a:lnTo>
                  <a:lnTo>
                    <a:pt x="10287" y="4219"/>
                  </a:lnTo>
                  <a:lnTo>
                    <a:pt x="9942" y="4737"/>
                  </a:lnTo>
                  <a:lnTo>
                    <a:pt x="9597" y="5230"/>
                  </a:lnTo>
                  <a:lnTo>
                    <a:pt x="9301" y="5773"/>
                  </a:lnTo>
                  <a:lnTo>
                    <a:pt x="9005" y="6291"/>
                  </a:lnTo>
                  <a:lnTo>
                    <a:pt x="8758" y="6809"/>
                  </a:lnTo>
                  <a:lnTo>
                    <a:pt x="8511" y="7327"/>
                  </a:lnTo>
                  <a:lnTo>
                    <a:pt x="8289" y="7845"/>
                  </a:lnTo>
                  <a:lnTo>
                    <a:pt x="8092" y="8363"/>
                  </a:lnTo>
                  <a:lnTo>
                    <a:pt x="7771" y="9325"/>
                  </a:lnTo>
                  <a:lnTo>
                    <a:pt x="7525" y="10238"/>
                  </a:lnTo>
                  <a:lnTo>
                    <a:pt x="7327" y="11027"/>
                  </a:lnTo>
                  <a:lnTo>
                    <a:pt x="7179" y="11693"/>
                  </a:lnTo>
                  <a:lnTo>
                    <a:pt x="7105" y="12211"/>
                  </a:lnTo>
                  <a:lnTo>
                    <a:pt x="6859" y="14234"/>
                  </a:lnTo>
                  <a:lnTo>
                    <a:pt x="6735" y="15245"/>
                  </a:lnTo>
                  <a:lnTo>
                    <a:pt x="6563" y="16232"/>
                  </a:lnTo>
                  <a:lnTo>
                    <a:pt x="6415" y="16775"/>
                  </a:lnTo>
                  <a:lnTo>
                    <a:pt x="6267" y="17342"/>
                  </a:lnTo>
                  <a:lnTo>
                    <a:pt x="6069" y="17885"/>
                  </a:lnTo>
                  <a:lnTo>
                    <a:pt x="5872" y="18427"/>
                  </a:lnTo>
                  <a:lnTo>
                    <a:pt x="5625" y="18945"/>
                  </a:lnTo>
                  <a:lnTo>
                    <a:pt x="5379" y="19439"/>
                  </a:lnTo>
                  <a:lnTo>
                    <a:pt x="5083" y="19932"/>
                  </a:lnTo>
                  <a:lnTo>
                    <a:pt x="4787" y="20401"/>
                  </a:lnTo>
                  <a:lnTo>
                    <a:pt x="4565" y="20722"/>
                  </a:lnTo>
                  <a:lnTo>
                    <a:pt x="4318" y="21018"/>
                  </a:lnTo>
                  <a:lnTo>
                    <a:pt x="3849" y="21585"/>
                  </a:lnTo>
                  <a:lnTo>
                    <a:pt x="2838" y="22670"/>
                  </a:lnTo>
                  <a:lnTo>
                    <a:pt x="2344" y="23238"/>
                  </a:lnTo>
                  <a:lnTo>
                    <a:pt x="1876" y="23805"/>
                  </a:lnTo>
                  <a:lnTo>
                    <a:pt x="1654" y="24126"/>
                  </a:lnTo>
                  <a:lnTo>
                    <a:pt x="1432" y="24446"/>
                  </a:lnTo>
                  <a:lnTo>
                    <a:pt x="1234" y="24767"/>
                  </a:lnTo>
                  <a:lnTo>
                    <a:pt x="1062" y="25137"/>
                  </a:lnTo>
                  <a:lnTo>
                    <a:pt x="741" y="25852"/>
                  </a:lnTo>
                  <a:lnTo>
                    <a:pt x="494" y="26592"/>
                  </a:lnTo>
                  <a:lnTo>
                    <a:pt x="297" y="27357"/>
                  </a:lnTo>
                  <a:lnTo>
                    <a:pt x="149" y="28122"/>
                  </a:lnTo>
                  <a:lnTo>
                    <a:pt x="50" y="28911"/>
                  </a:lnTo>
                  <a:lnTo>
                    <a:pt x="1" y="29701"/>
                  </a:lnTo>
                  <a:lnTo>
                    <a:pt x="1" y="30490"/>
                  </a:lnTo>
                  <a:lnTo>
                    <a:pt x="50" y="30885"/>
                  </a:lnTo>
                  <a:lnTo>
                    <a:pt x="75" y="31279"/>
                  </a:lnTo>
                  <a:lnTo>
                    <a:pt x="174" y="31797"/>
                  </a:lnTo>
                  <a:lnTo>
                    <a:pt x="272" y="32291"/>
                  </a:lnTo>
                  <a:lnTo>
                    <a:pt x="396" y="32784"/>
                  </a:lnTo>
                  <a:lnTo>
                    <a:pt x="544" y="33277"/>
                  </a:lnTo>
                  <a:lnTo>
                    <a:pt x="716" y="33746"/>
                  </a:lnTo>
                  <a:lnTo>
                    <a:pt x="914" y="34190"/>
                  </a:lnTo>
                  <a:lnTo>
                    <a:pt x="1111" y="34634"/>
                  </a:lnTo>
                  <a:lnTo>
                    <a:pt x="1333" y="35053"/>
                  </a:lnTo>
                  <a:lnTo>
                    <a:pt x="1580" y="35473"/>
                  </a:lnTo>
                  <a:lnTo>
                    <a:pt x="1851" y="35867"/>
                  </a:lnTo>
                  <a:lnTo>
                    <a:pt x="2147" y="36262"/>
                  </a:lnTo>
                  <a:lnTo>
                    <a:pt x="2443" y="36632"/>
                  </a:lnTo>
                  <a:lnTo>
                    <a:pt x="2739" y="36977"/>
                  </a:lnTo>
                  <a:lnTo>
                    <a:pt x="3060" y="37323"/>
                  </a:lnTo>
                  <a:lnTo>
                    <a:pt x="3405" y="37668"/>
                  </a:lnTo>
                  <a:lnTo>
                    <a:pt x="3750" y="37989"/>
                  </a:lnTo>
                  <a:lnTo>
                    <a:pt x="4120" y="38285"/>
                  </a:lnTo>
                  <a:lnTo>
                    <a:pt x="4491" y="38581"/>
                  </a:lnTo>
                  <a:lnTo>
                    <a:pt x="4861" y="38852"/>
                  </a:lnTo>
                  <a:lnTo>
                    <a:pt x="5255" y="39099"/>
                  </a:lnTo>
                  <a:lnTo>
                    <a:pt x="5650" y="39346"/>
                  </a:lnTo>
                  <a:lnTo>
                    <a:pt x="6069" y="39568"/>
                  </a:lnTo>
                  <a:lnTo>
                    <a:pt x="6464" y="39790"/>
                  </a:lnTo>
                  <a:lnTo>
                    <a:pt x="6883" y="39987"/>
                  </a:lnTo>
                  <a:lnTo>
                    <a:pt x="7303" y="40184"/>
                  </a:lnTo>
                  <a:lnTo>
                    <a:pt x="7747" y="40332"/>
                  </a:lnTo>
                  <a:lnTo>
                    <a:pt x="8166" y="40505"/>
                  </a:lnTo>
                  <a:lnTo>
                    <a:pt x="8610" y="40628"/>
                  </a:lnTo>
                  <a:lnTo>
                    <a:pt x="9029" y="40752"/>
                  </a:lnTo>
                  <a:lnTo>
                    <a:pt x="9473" y="40850"/>
                  </a:lnTo>
                  <a:lnTo>
                    <a:pt x="9893" y="40949"/>
                  </a:lnTo>
                  <a:lnTo>
                    <a:pt x="10337" y="41023"/>
                  </a:lnTo>
                  <a:lnTo>
                    <a:pt x="11397" y="41196"/>
                  </a:lnTo>
                  <a:lnTo>
                    <a:pt x="11940" y="41294"/>
                  </a:lnTo>
                  <a:lnTo>
                    <a:pt x="12483" y="41344"/>
                  </a:lnTo>
                  <a:lnTo>
                    <a:pt x="13026" y="41393"/>
                  </a:lnTo>
                  <a:lnTo>
                    <a:pt x="13593" y="41418"/>
                  </a:lnTo>
                  <a:lnTo>
                    <a:pt x="14111" y="41393"/>
                  </a:lnTo>
                  <a:lnTo>
                    <a:pt x="14382" y="41368"/>
                  </a:lnTo>
                  <a:lnTo>
                    <a:pt x="14654" y="41319"/>
                  </a:lnTo>
                  <a:lnTo>
                    <a:pt x="14974" y="41220"/>
                  </a:lnTo>
                  <a:lnTo>
                    <a:pt x="15295" y="41122"/>
                  </a:lnTo>
                  <a:lnTo>
                    <a:pt x="15616" y="40998"/>
                  </a:lnTo>
                  <a:lnTo>
                    <a:pt x="15912" y="40850"/>
                  </a:lnTo>
                  <a:lnTo>
                    <a:pt x="16208" y="40678"/>
                  </a:lnTo>
                  <a:lnTo>
                    <a:pt x="16479" y="40480"/>
                  </a:lnTo>
                  <a:lnTo>
                    <a:pt x="16775" y="40283"/>
                  </a:lnTo>
                  <a:lnTo>
                    <a:pt x="17022" y="40061"/>
                  </a:lnTo>
                  <a:lnTo>
                    <a:pt x="17293" y="39814"/>
                  </a:lnTo>
                  <a:lnTo>
                    <a:pt x="17540" y="39568"/>
                  </a:lnTo>
                  <a:lnTo>
                    <a:pt x="17786" y="39296"/>
                  </a:lnTo>
                  <a:lnTo>
                    <a:pt x="18008" y="39000"/>
                  </a:lnTo>
                  <a:lnTo>
                    <a:pt x="18206" y="38704"/>
                  </a:lnTo>
                  <a:lnTo>
                    <a:pt x="18428" y="38408"/>
                  </a:lnTo>
                  <a:lnTo>
                    <a:pt x="18798" y="37742"/>
                  </a:lnTo>
                  <a:lnTo>
                    <a:pt x="19168" y="38408"/>
                  </a:lnTo>
                  <a:lnTo>
                    <a:pt x="19365" y="38704"/>
                  </a:lnTo>
                  <a:lnTo>
                    <a:pt x="19587" y="39000"/>
                  </a:lnTo>
                  <a:lnTo>
                    <a:pt x="19809" y="39296"/>
                  </a:lnTo>
                  <a:lnTo>
                    <a:pt x="20056" y="39568"/>
                  </a:lnTo>
                  <a:lnTo>
                    <a:pt x="20302" y="39814"/>
                  </a:lnTo>
                  <a:lnTo>
                    <a:pt x="20549" y="40061"/>
                  </a:lnTo>
                  <a:lnTo>
                    <a:pt x="20820" y="40283"/>
                  </a:lnTo>
                  <a:lnTo>
                    <a:pt x="21092" y="40480"/>
                  </a:lnTo>
                  <a:lnTo>
                    <a:pt x="21388" y="40678"/>
                  </a:lnTo>
                  <a:lnTo>
                    <a:pt x="21684" y="40850"/>
                  </a:lnTo>
                  <a:lnTo>
                    <a:pt x="21980" y="40998"/>
                  </a:lnTo>
                  <a:lnTo>
                    <a:pt x="22301" y="41122"/>
                  </a:lnTo>
                  <a:lnTo>
                    <a:pt x="22597" y="41220"/>
                  </a:lnTo>
                  <a:lnTo>
                    <a:pt x="22942" y="41319"/>
                  </a:lnTo>
                  <a:lnTo>
                    <a:pt x="23189" y="41368"/>
                  </a:lnTo>
                  <a:lnTo>
                    <a:pt x="23460" y="41393"/>
                  </a:lnTo>
                  <a:lnTo>
                    <a:pt x="24003" y="41418"/>
                  </a:lnTo>
                  <a:lnTo>
                    <a:pt x="24545" y="41393"/>
                  </a:lnTo>
                  <a:lnTo>
                    <a:pt x="25088" y="41344"/>
                  </a:lnTo>
                  <a:lnTo>
                    <a:pt x="25631" y="41294"/>
                  </a:lnTo>
                  <a:lnTo>
                    <a:pt x="26173" y="41196"/>
                  </a:lnTo>
                  <a:lnTo>
                    <a:pt x="27259" y="41023"/>
                  </a:lnTo>
                  <a:lnTo>
                    <a:pt x="27678" y="40949"/>
                  </a:lnTo>
                  <a:lnTo>
                    <a:pt x="28122" y="40850"/>
                  </a:lnTo>
                  <a:lnTo>
                    <a:pt x="28541" y="40752"/>
                  </a:lnTo>
                  <a:lnTo>
                    <a:pt x="28985" y="40628"/>
                  </a:lnTo>
                  <a:lnTo>
                    <a:pt x="29405" y="40505"/>
                  </a:lnTo>
                  <a:lnTo>
                    <a:pt x="29849" y="40332"/>
                  </a:lnTo>
                  <a:lnTo>
                    <a:pt x="30268" y="40184"/>
                  </a:lnTo>
                  <a:lnTo>
                    <a:pt x="30688" y="39987"/>
                  </a:lnTo>
                  <a:lnTo>
                    <a:pt x="31107" y="39790"/>
                  </a:lnTo>
                  <a:lnTo>
                    <a:pt x="31526" y="39568"/>
                  </a:lnTo>
                  <a:lnTo>
                    <a:pt x="31921" y="39346"/>
                  </a:lnTo>
                  <a:lnTo>
                    <a:pt x="32340" y="39099"/>
                  </a:lnTo>
                  <a:lnTo>
                    <a:pt x="32710" y="38852"/>
                  </a:lnTo>
                  <a:lnTo>
                    <a:pt x="33105" y="38581"/>
                  </a:lnTo>
                  <a:lnTo>
                    <a:pt x="33475" y="38285"/>
                  </a:lnTo>
                  <a:lnTo>
                    <a:pt x="33845" y="37989"/>
                  </a:lnTo>
                  <a:lnTo>
                    <a:pt x="34190" y="37668"/>
                  </a:lnTo>
                  <a:lnTo>
                    <a:pt x="34511" y="37323"/>
                  </a:lnTo>
                  <a:lnTo>
                    <a:pt x="34856" y="36977"/>
                  </a:lnTo>
                  <a:lnTo>
                    <a:pt x="35152" y="36632"/>
                  </a:lnTo>
                  <a:lnTo>
                    <a:pt x="35448" y="36262"/>
                  </a:lnTo>
                  <a:lnTo>
                    <a:pt x="35744" y="35867"/>
                  </a:lnTo>
                  <a:lnTo>
                    <a:pt x="35991" y="35473"/>
                  </a:lnTo>
                  <a:lnTo>
                    <a:pt x="36238" y="35053"/>
                  </a:lnTo>
                  <a:lnTo>
                    <a:pt x="36484" y="34634"/>
                  </a:lnTo>
                  <a:lnTo>
                    <a:pt x="36682" y="34190"/>
                  </a:lnTo>
                  <a:lnTo>
                    <a:pt x="36879" y="33746"/>
                  </a:lnTo>
                  <a:lnTo>
                    <a:pt x="37052" y="33277"/>
                  </a:lnTo>
                  <a:lnTo>
                    <a:pt x="37200" y="32784"/>
                  </a:lnTo>
                  <a:lnTo>
                    <a:pt x="37323" y="32291"/>
                  </a:lnTo>
                  <a:lnTo>
                    <a:pt x="37422" y="31797"/>
                  </a:lnTo>
                  <a:lnTo>
                    <a:pt x="37496" y="31279"/>
                  </a:lnTo>
                  <a:lnTo>
                    <a:pt x="37545" y="30885"/>
                  </a:lnTo>
                  <a:lnTo>
                    <a:pt x="37570" y="30490"/>
                  </a:lnTo>
                  <a:lnTo>
                    <a:pt x="37594" y="29701"/>
                  </a:lnTo>
                  <a:lnTo>
                    <a:pt x="37545" y="28911"/>
                  </a:lnTo>
                  <a:lnTo>
                    <a:pt x="37446" y="28122"/>
                  </a:lnTo>
                  <a:lnTo>
                    <a:pt x="37298" y="27357"/>
                  </a:lnTo>
                  <a:lnTo>
                    <a:pt x="37101" y="26592"/>
                  </a:lnTo>
                  <a:lnTo>
                    <a:pt x="36830" y="25852"/>
                  </a:lnTo>
                  <a:lnTo>
                    <a:pt x="36534" y="25137"/>
                  </a:lnTo>
                  <a:lnTo>
                    <a:pt x="36336" y="24767"/>
                  </a:lnTo>
                  <a:lnTo>
                    <a:pt x="36139" y="24446"/>
                  </a:lnTo>
                  <a:lnTo>
                    <a:pt x="35942" y="24126"/>
                  </a:lnTo>
                  <a:lnTo>
                    <a:pt x="35720" y="23805"/>
                  </a:lnTo>
                  <a:lnTo>
                    <a:pt x="35251" y="23238"/>
                  </a:lnTo>
                  <a:lnTo>
                    <a:pt x="34758" y="22670"/>
                  </a:lnTo>
                  <a:lnTo>
                    <a:pt x="33746" y="21585"/>
                  </a:lnTo>
                  <a:lnTo>
                    <a:pt x="33253" y="21018"/>
                  </a:lnTo>
                  <a:lnTo>
                    <a:pt x="33031" y="20722"/>
                  </a:lnTo>
                  <a:lnTo>
                    <a:pt x="32809" y="20401"/>
                  </a:lnTo>
                  <a:lnTo>
                    <a:pt x="32488" y="19932"/>
                  </a:lnTo>
                  <a:lnTo>
                    <a:pt x="32217" y="19439"/>
                  </a:lnTo>
                  <a:lnTo>
                    <a:pt x="31946" y="18945"/>
                  </a:lnTo>
                  <a:lnTo>
                    <a:pt x="31724" y="18427"/>
                  </a:lnTo>
                  <a:lnTo>
                    <a:pt x="31502" y="17885"/>
                  </a:lnTo>
                  <a:lnTo>
                    <a:pt x="31329" y="17342"/>
                  </a:lnTo>
                  <a:lnTo>
                    <a:pt x="31156" y="16775"/>
                  </a:lnTo>
                  <a:lnTo>
                    <a:pt x="31033" y="16232"/>
                  </a:lnTo>
                  <a:lnTo>
                    <a:pt x="30860" y="15245"/>
                  </a:lnTo>
                  <a:lnTo>
                    <a:pt x="30712" y="14234"/>
                  </a:lnTo>
                  <a:lnTo>
                    <a:pt x="30466" y="12211"/>
                  </a:lnTo>
                  <a:lnTo>
                    <a:pt x="30392" y="11693"/>
                  </a:lnTo>
                  <a:lnTo>
                    <a:pt x="30244" y="11027"/>
                  </a:lnTo>
                  <a:lnTo>
                    <a:pt x="30046" y="10213"/>
                  </a:lnTo>
                  <a:lnTo>
                    <a:pt x="29750" y="9325"/>
                  </a:lnTo>
                  <a:lnTo>
                    <a:pt x="29405" y="8338"/>
                  </a:lnTo>
                  <a:lnTo>
                    <a:pt x="29183" y="7845"/>
                  </a:lnTo>
                  <a:lnTo>
                    <a:pt x="28961" y="7327"/>
                  </a:lnTo>
                  <a:lnTo>
                    <a:pt x="28689" y="6809"/>
                  </a:lnTo>
                  <a:lnTo>
                    <a:pt x="28418" y="6266"/>
                  </a:lnTo>
                  <a:lnTo>
                    <a:pt x="28122" y="5748"/>
                  </a:lnTo>
                  <a:lnTo>
                    <a:pt x="27777" y="5230"/>
                  </a:lnTo>
                  <a:lnTo>
                    <a:pt x="27431" y="4712"/>
                  </a:lnTo>
                  <a:lnTo>
                    <a:pt x="27061" y="4219"/>
                  </a:lnTo>
                  <a:lnTo>
                    <a:pt x="26642" y="3726"/>
                  </a:lnTo>
                  <a:lnTo>
                    <a:pt x="26223" y="3257"/>
                  </a:lnTo>
                  <a:lnTo>
                    <a:pt x="25754" y="2788"/>
                  </a:lnTo>
                  <a:lnTo>
                    <a:pt x="25261" y="2369"/>
                  </a:lnTo>
                  <a:lnTo>
                    <a:pt x="24743" y="1950"/>
                  </a:lnTo>
                  <a:lnTo>
                    <a:pt x="24200" y="1580"/>
                  </a:lnTo>
                  <a:lnTo>
                    <a:pt x="23608" y="1234"/>
                  </a:lnTo>
                  <a:lnTo>
                    <a:pt x="22991" y="914"/>
                  </a:lnTo>
                  <a:lnTo>
                    <a:pt x="22350" y="642"/>
                  </a:lnTo>
                  <a:lnTo>
                    <a:pt x="21659" y="420"/>
                  </a:lnTo>
                  <a:lnTo>
                    <a:pt x="20944" y="247"/>
                  </a:lnTo>
                  <a:lnTo>
                    <a:pt x="20204" y="99"/>
                  </a:lnTo>
                  <a:lnTo>
                    <a:pt x="19414" y="25"/>
                  </a:lnTo>
                  <a:lnTo>
                    <a:pt x="18600" y="1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47;p30">
              <a:extLst>
                <a:ext uri="{FF2B5EF4-FFF2-40B4-BE49-F238E27FC236}">
                  <a16:creationId xmlns:a16="http://schemas.microsoft.com/office/drawing/2014/main" id="{789FA196-4E51-3699-4E02-05C3303A05E0}"/>
                </a:ext>
              </a:extLst>
            </p:cNvPr>
            <p:cNvSpPr/>
            <p:nvPr/>
          </p:nvSpPr>
          <p:spPr>
            <a:xfrm>
              <a:off x="3574589" y="966995"/>
              <a:ext cx="526202" cy="654280"/>
            </a:xfrm>
            <a:custGeom>
              <a:avLst/>
              <a:gdLst/>
              <a:ahLst/>
              <a:cxnLst/>
              <a:rect l="l" t="t" r="r" b="b"/>
              <a:pathLst>
                <a:path w="22498" h="27974" extrusionOk="0">
                  <a:moveTo>
                    <a:pt x="6833" y="0"/>
                  </a:moveTo>
                  <a:lnTo>
                    <a:pt x="6833" y="11791"/>
                  </a:lnTo>
                  <a:lnTo>
                    <a:pt x="5995" y="11841"/>
                  </a:lnTo>
                  <a:lnTo>
                    <a:pt x="5156" y="11939"/>
                  </a:lnTo>
                  <a:lnTo>
                    <a:pt x="4317" y="12063"/>
                  </a:lnTo>
                  <a:lnTo>
                    <a:pt x="3454" y="12211"/>
                  </a:lnTo>
                  <a:lnTo>
                    <a:pt x="2590" y="12383"/>
                  </a:lnTo>
                  <a:lnTo>
                    <a:pt x="1727" y="12581"/>
                  </a:lnTo>
                  <a:lnTo>
                    <a:pt x="864" y="12778"/>
                  </a:lnTo>
                  <a:lnTo>
                    <a:pt x="0" y="13025"/>
                  </a:lnTo>
                  <a:lnTo>
                    <a:pt x="716" y="14825"/>
                  </a:lnTo>
                  <a:lnTo>
                    <a:pt x="1406" y="16527"/>
                  </a:lnTo>
                  <a:lnTo>
                    <a:pt x="2122" y="18081"/>
                  </a:lnTo>
                  <a:lnTo>
                    <a:pt x="2812" y="19561"/>
                  </a:lnTo>
                  <a:lnTo>
                    <a:pt x="3528" y="20894"/>
                  </a:lnTo>
                  <a:lnTo>
                    <a:pt x="4218" y="22127"/>
                  </a:lnTo>
                  <a:lnTo>
                    <a:pt x="4564" y="22694"/>
                  </a:lnTo>
                  <a:lnTo>
                    <a:pt x="4934" y="23237"/>
                  </a:lnTo>
                  <a:lnTo>
                    <a:pt x="5279" y="23730"/>
                  </a:lnTo>
                  <a:lnTo>
                    <a:pt x="5625" y="24224"/>
                  </a:lnTo>
                  <a:lnTo>
                    <a:pt x="5970" y="24668"/>
                  </a:lnTo>
                  <a:lnTo>
                    <a:pt x="6340" y="25112"/>
                  </a:lnTo>
                  <a:lnTo>
                    <a:pt x="6685" y="25506"/>
                  </a:lnTo>
                  <a:lnTo>
                    <a:pt x="7031" y="25852"/>
                  </a:lnTo>
                  <a:lnTo>
                    <a:pt x="7376" y="26197"/>
                  </a:lnTo>
                  <a:lnTo>
                    <a:pt x="7746" y="26493"/>
                  </a:lnTo>
                  <a:lnTo>
                    <a:pt x="8091" y="26789"/>
                  </a:lnTo>
                  <a:lnTo>
                    <a:pt x="8437" y="27036"/>
                  </a:lnTo>
                  <a:lnTo>
                    <a:pt x="8782" y="27258"/>
                  </a:lnTo>
                  <a:lnTo>
                    <a:pt x="9152" y="27430"/>
                  </a:lnTo>
                  <a:lnTo>
                    <a:pt x="9497" y="27603"/>
                  </a:lnTo>
                  <a:lnTo>
                    <a:pt x="9843" y="27726"/>
                  </a:lnTo>
                  <a:lnTo>
                    <a:pt x="10188" y="27825"/>
                  </a:lnTo>
                  <a:lnTo>
                    <a:pt x="10558" y="27899"/>
                  </a:lnTo>
                  <a:lnTo>
                    <a:pt x="10903" y="27948"/>
                  </a:lnTo>
                  <a:lnTo>
                    <a:pt x="11249" y="27973"/>
                  </a:lnTo>
                  <a:lnTo>
                    <a:pt x="11619" y="27948"/>
                  </a:lnTo>
                  <a:lnTo>
                    <a:pt x="11964" y="27899"/>
                  </a:lnTo>
                  <a:lnTo>
                    <a:pt x="12309" y="27850"/>
                  </a:lnTo>
                  <a:lnTo>
                    <a:pt x="12655" y="27726"/>
                  </a:lnTo>
                  <a:lnTo>
                    <a:pt x="13025" y="27603"/>
                  </a:lnTo>
                  <a:lnTo>
                    <a:pt x="13370" y="27455"/>
                  </a:lnTo>
                  <a:lnTo>
                    <a:pt x="13716" y="27258"/>
                  </a:lnTo>
                  <a:lnTo>
                    <a:pt x="14061" y="27036"/>
                  </a:lnTo>
                  <a:lnTo>
                    <a:pt x="14431" y="26789"/>
                  </a:lnTo>
                  <a:lnTo>
                    <a:pt x="14776" y="26518"/>
                  </a:lnTo>
                  <a:lnTo>
                    <a:pt x="15122" y="26197"/>
                  </a:lnTo>
                  <a:lnTo>
                    <a:pt x="15467" y="25876"/>
                  </a:lnTo>
                  <a:lnTo>
                    <a:pt x="15837" y="25506"/>
                  </a:lnTo>
                  <a:lnTo>
                    <a:pt x="16182" y="25112"/>
                  </a:lnTo>
                  <a:lnTo>
                    <a:pt x="16528" y="24692"/>
                  </a:lnTo>
                  <a:lnTo>
                    <a:pt x="16873" y="24248"/>
                  </a:lnTo>
                  <a:lnTo>
                    <a:pt x="17243" y="23755"/>
                  </a:lnTo>
                  <a:lnTo>
                    <a:pt x="17588" y="23262"/>
                  </a:lnTo>
                  <a:lnTo>
                    <a:pt x="17934" y="22719"/>
                  </a:lnTo>
                  <a:lnTo>
                    <a:pt x="18279" y="22152"/>
                  </a:lnTo>
                  <a:lnTo>
                    <a:pt x="18994" y="20918"/>
                  </a:lnTo>
                  <a:lnTo>
                    <a:pt x="19685" y="19586"/>
                  </a:lnTo>
                  <a:lnTo>
                    <a:pt x="20400" y="18131"/>
                  </a:lnTo>
                  <a:lnTo>
                    <a:pt x="21091" y="16552"/>
                  </a:lnTo>
                  <a:lnTo>
                    <a:pt x="21806" y="14850"/>
                  </a:lnTo>
                  <a:lnTo>
                    <a:pt x="22497" y="13049"/>
                  </a:lnTo>
                  <a:lnTo>
                    <a:pt x="20869" y="12704"/>
                  </a:lnTo>
                  <a:lnTo>
                    <a:pt x="19142" y="12359"/>
                  </a:lnTo>
                  <a:lnTo>
                    <a:pt x="17366" y="12063"/>
                  </a:lnTo>
                  <a:lnTo>
                    <a:pt x="16429" y="11915"/>
                  </a:lnTo>
                  <a:lnTo>
                    <a:pt x="15467" y="11791"/>
                  </a:lnTo>
                  <a:lnTo>
                    <a:pt x="15467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48;p30">
              <a:extLst>
                <a:ext uri="{FF2B5EF4-FFF2-40B4-BE49-F238E27FC236}">
                  <a16:creationId xmlns:a16="http://schemas.microsoft.com/office/drawing/2014/main" id="{AAB03A5E-A889-93C8-0F32-C6784446DCB8}"/>
                </a:ext>
              </a:extLst>
            </p:cNvPr>
            <p:cNvSpPr/>
            <p:nvPr/>
          </p:nvSpPr>
          <p:spPr>
            <a:xfrm>
              <a:off x="3923657" y="4064753"/>
              <a:ext cx="359464" cy="297132"/>
            </a:xfrm>
            <a:custGeom>
              <a:avLst/>
              <a:gdLst/>
              <a:ahLst/>
              <a:cxnLst/>
              <a:rect l="l" t="t" r="r" b="b"/>
              <a:pathLst>
                <a:path w="15369" h="12704" extrusionOk="0">
                  <a:moveTo>
                    <a:pt x="7129" y="0"/>
                  </a:moveTo>
                  <a:lnTo>
                    <a:pt x="1184" y="864"/>
                  </a:lnTo>
                  <a:lnTo>
                    <a:pt x="913" y="2344"/>
                  </a:lnTo>
                  <a:lnTo>
                    <a:pt x="642" y="3725"/>
                  </a:lnTo>
                  <a:lnTo>
                    <a:pt x="420" y="5106"/>
                  </a:lnTo>
                  <a:lnTo>
                    <a:pt x="247" y="6463"/>
                  </a:lnTo>
                  <a:lnTo>
                    <a:pt x="99" y="7894"/>
                  </a:lnTo>
                  <a:lnTo>
                    <a:pt x="50" y="8609"/>
                  </a:lnTo>
                  <a:lnTo>
                    <a:pt x="25" y="9374"/>
                  </a:lnTo>
                  <a:lnTo>
                    <a:pt x="0" y="10163"/>
                  </a:lnTo>
                  <a:lnTo>
                    <a:pt x="0" y="10977"/>
                  </a:lnTo>
                  <a:lnTo>
                    <a:pt x="0" y="11816"/>
                  </a:lnTo>
                  <a:lnTo>
                    <a:pt x="25" y="12704"/>
                  </a:lnTo>
                  <a:lnTo>
                    <a:pt x="15368" y="12704"/>
                  </a:lnTo>
                  <a:lnTo>
                    <a:pt x="15368" y="12285"/>
                  </a:lnTo>
                  <a:lnTo>
                    <a:pt x="15319" y="11791"/>
                  </a:lnTo>
                  <a:lnTo>
                    <a:pt x="15245" y="11199"/>
                  </a:lnTo>
                  <a:lnTo>
                    <a:pt x="15146" y="10509"/>
                  </a:lnTo>
                  <a:lnTo>
                    <a:pt x="14973" y="9793"/>
                  </a:lnTo>
                  <a:lnTo>
                    <a:pt x="14875" y="9423"/>
                  </a:lnTo>
                  <a:lnTo>
                    <a:pt x="14751" y="9078"/>
                  </a:lnTo>
                  <a:lnTo>
                    <a:pt x="14603" y="8733"/>
                  </a:lnTo>
                  <a:lnTo>
                    <a:pt x="14431" y="8387"/>
                  </a:lnTo>
                  <a:lnTo>
                    <a:pt x="14332" y="8239"/>
                  </a:lnTo>
                  <a:lnTo>
                    <a:pt x="14209" y="8067"/>
                  </a:lnTo>
                  <a:lnTo>
                    <a:pt x="13888" y="7696"/>
                  </a:lnTo>
                  <a:lnTo>
                    <a:pt x="13469" y="7326"/>
                  </a:lnTo>
                  <a:lnTo>
                    <a:pt x="13000" y="6907"/>
                  </a:lnTo>
                  <a:lnTo>
                    <a:pt x="11915" y="6019"/>
                  </a:lnTo>
                  <a:lnTo>
                    <a:pt x="11298" y="5526"/>
                  </a:lnTo>
                  <a:lnTo>
                    <a:pt x="10706" y="5008"/>
                  </a:lnTo>
                  <a:lnTo>
                    <a:pt x="10089" y="4465"/>
                  </a:lnTo>
                  <a:lnTo>
                    <a:pt x="9522" y="3898"/>
                  </a:lnTo>
                  <a:lnTo>
                    <a:pt x="8955" y="3306"/>
                  </a:lnTo>
                  <a:lnTo>
                    <a:pt x="8437" y="2689"/>
                  </a:lnTo>
                  <a:lnTo>
                    <a:pt x="8215" y="2368"/>
                  </a:lnTo>
                  <a:lnTo>
                    <a:pt x="7993" y="2048"/>
                  </a:lnTo>
                  <a:lnTo>
                    <a:pt x="7795" y="1727"/>
                  </a:lnTo>
                  <a:lnTo>
                    <a:pt x="7623" y="1382"/>
                  </a:lnTo>
                  <a:lnTo>
                    <a:pt x="7450" y="1061"/>
                  </a:lnTo>
                  <a:lnTo>
                    <a:pt x="7327" y="716"/>
                  </a:lnTo>
                  <a:lnTo>
                    <a:pt x="7228" y="346"/>
                  </a:lnTo>
                  <a:lnTo>
                    <a:pt x="71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49;p30">
              <a:extLst>
                <a:ext uri="{FF2B5EF4-FFF2-40B4-BE49-F238E27FC236}">
                  <a16:creationId xmlns:a16="http://schemas.microsoft.com/office/drawing/2014/main" id="{63FA6397-E9FC-EBEA-D6F1-784A18A8B262}"/>
                </a:ext>
              </a:extLst>
            </p:cNvPr>
            <p:cNvSpPr/>
            <p:nvPr/>
          </p:nvSpPr>
          <p:spPr>
            <a:xfrm>
              <a:off x="3923657" y="4313996"/>
              <a:ext cx="355417" cy="8093"/>
            </a:xfrm>
            <a:custGeom>
              <a:avLst/>
              <a:gdLst/>
              <a:ahLst/>
              <a:cxnLst/>
              <a:rect l="l" t="t" r="r" b="b"/>
              <a:pathLst>
                <a:path w="15196" h="346" extrusionOk="0">
                  <a:moveTo>
                    <a:pt x="0" y="1"/>
                  </a:moveTo>
                  <a:lnTo>
                    <a:pt x="0" y="346"/>
                  </a:lnTo>
                  <a:lnTo>
                    <a:pt x="15195" y="346"/>
                  </a:lnTo>
                  <a:lnTo>
                    <a:pt x="1519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50;p30">
              <a:extLst>
                <a:ext uri="{FF2B5EF4-FFF2-40B4-BE49-F238E27FC236}">
                  <a16:creationId xmlns:a16="http://schemas.microsoft.com/office/drawing/2014/main" id="{E0D3DDED-EFF5-8C44-8361-6B6026590C1E}"/>
                </a:ext>
              </a:extLst>
            </p:cNvPr>
            <p:cNvSpPr/>
            <p:nvPr/>
          </p:nvSpPr>
          <p:spPr>
            <a:xfrm>
              <a:off x="3108968" y="1268748"/>
              <a:ext cx="574665" cy="889081"/>
            </a:xfrm>
            <a:custGeom>
              <a:avLst/>
              <a:gdLst/>
              <a:ahLst/>
              <a:cxnLst/>
              <a:rect l="l" t="t" r="r" b="b"/>
              <a:pathLst>
                <a:path w="24570" h="38013" extrusionOk="0">
                  <a:moveTo>
                    <a:pt x="17194" y="0"/>
                  </a:moveTo>
                  <a:lnTo>
                    <a:pt x="16824" y="25"/>
                  </a:lnTo>
                  <a:lnTo>
                    <a:pt x="16478" y="74"/>
                  </a:lnTo>
                  <a:lnTo>
                    <a:pt x="16108" y="124"/>
                  </a:lnTo>
                  <a:lnTo>
                    <a:pt x="15763" y="198"/>
                  </a:lnTo>
                  <a:lnTo>
                    <a:pt x="15393" y="296"/>
                  </a:lnTo>
                  <a:lnTo>
                    <a:pt x="15023" y="395"/>
                  </a:lnTo>
                  <a:lnTo>
                    <a:pt x="14653" y="543"/>
                  </a:lnTo>
                  <a:lnTo>
                    <a:pt x="14283" y="716"/>
                  </a:lnTo>
                  <a:lnTo>
                    <a:pt x="13938" y="888"/>
                  </a:lnTo>
                  <a:lnTo>
                    <a:pt x="13568" y="1110"/>
                  </a:lnTo>
                  <a:lnTo>
                    <a:pt x="13198" y="1357"/>
                  </a:lnTo>
                  <a:lnTo>
                    <a:pt x="12852" y="1604"/>
                  </a:lnTo>
                  <a:lnTo>
                    <a:pt x="12482" y="1900"/>
                  </a:lnTo>
                  <a:lnTo>
                    <a:pt x="12137" y="2220"/>
                  </a:lnTo>
                  <a:lnTo>
                    <a:pt x="11792" y="2566"/>
                  </a:lnTo>
                  <a:lnTo>
                    <a:pt x="11446" y="2960"/>
                  </a:lnTo>
                  <a:lnTo>
                    <a:pt x="11101" y="3355"/>
                  </a:lnTo>
                  <a:lnTo>
                    <a:pt x="10780" y="3799"/>
                  </a:lnTo>
                  <a:lnTo>
                    <a:pt x="10460" y="4268"/>
                  </a:lnTo>
                  <a:lnTo>
                    <a:pt x="10139" y="4761"/>
                  </a:lnTo>
                  <a:lnTo>
                    <a:pt x="9596" y="5748"/>
                  </a:lnTo>
                  <a:lnTo>
                    <a:pt x="9054" y="6759"/>
                  </a:lnTo>
                  <a:lnTo>
                    <a:pt x="8536" y="7771"/>
                  </a:lnTo>
                  <a:lnTo>
                    <a:pt x="8042" y="8807"/>
                  </a:lnTo>
                  <a:lnTo>
                    <a:pt x="7549" y="9867"/>
                  </a:lnTo>
                  <a:lnTo>
                    <a:pt x="7055" y="10928"/>
                  </a:lnTo>
                  <a:lnTo>
                    <a:pt x="6143" y="13074"/>
                  </a:lnTo>
                  <a:lnTo>
                    <a:pt x="5279" y="15220"/>
                  </a:lnTo>
                  <a:lnTo>
                    <a:pt x="4465" y="17317"/>
                  </a:lnTo>
                  <a:lnTo>
                    <a:pt x="3725" y="19364"/>
                  </a:lnTo>
                  <a:lnTo>
                    <a:pt x="3035" y="21313"/>
                  </a:lnTo>
                  <a:lnTo>
                    <a:pt x="2443" y="23138"/>
                  </a:lnTo>
                  <a:lnTo>
                    <a:pt x="1900" y="24816"/>
                  </a:lnTo>
                  <a:lnTo>
                    <a:pt x="1431" y="26321"/>
                  </a:lnTo>
                  <a:lnTo>
                    <a:pt x="1037" y="27603"/>
                  </a:lnTo>
                  <a:lnTo>
                    <a:pt x="519" y="29453"/>
                  </a:lnTo>
                  <a:lnTo>
                    <a:pt x="346" y="30119"/>
                  </a:lnTo>
                  <a:lnTo>
                    <a:pt x="149" y="30859"/>
                  </a:lnTo>
                  <a:lnTo>
                    <a:pt x="50" y="31550"/>
                  </a:lnTo>
                  <a:lnTo>
                    <a:pt x="1" y="32241"/>
                  </a:lnTo>
                  <a:lnTo>
                    <a:pt x="1" y="32857"/>
                  </a:lnTo>
                  <a:lnTo>
                    <a:pt x="50" y="33474"/>
                  </a:lnTo>
                  <a:lnTo>
                    <a:pt x="173" y="34041"/>
                  </a:lnTo>
                  <a:lnTo>
                    <a:pt x="321" y="34584"/>
                  </a:lnTo>
                  <a:lnTo>
                    <a:pt x="543" y="35077"/>
                  </a:lnTo>
                  <a:lnTo>
                    <a:pt x="790" y="35522"/>
                  </a:lnTo>
                  <a:lnTo>
                    <a:pt x="1086" y="35966"/>
                  </a:lnTo>
                  <a:lnTo>
                    <a:pt x="1407" y="36336"/>
                  </a:lnTo>
                  <a:lnTo>
                    <a:pt x="1777" y="36706"/>
                  </a:lnTo>
                  <a:lnTo>
                    <a:pt x="2171" y="37002"/>
                  </a:lnTo>
                  <a:lnTo>
                    <a:pt x="2591" y="37273"/>
                  </a:lnTo>
                  <a:lnTo>
                    <a:pt x="3035" y="37495"/>
                  </a:lnTo>
                  <a:lnTo>
                    <a:pt x="3503" y="37692"/>
                  </a:lnTo>
                  <a:lnTo>
                    <a:pt x="3997" y="37840"/>
                  </a:lnTo>
                  <a:lnTo>
                    <a:pt x="4490" y="37939"/>
                  </a:lnTo>
                  <a:lnTo>
                    <a:pt x="5008" y="37988"/>
                  </a:lnTo>
                  <a:lnTo>
                    <a:pt x="5551" y="38013"/>
                  </a:lnTo>
                  <a:lnTo>
                    <a:pt x="6069" y="37988"/>
                  </a:lnTo>
                  <a:lnTo>
                    <a:pt x="6611" y="37914"/>
                  </a:lnTo>
                  <a:lnTo>
                    <a:pt x="7154" y="37791"/>
                  </a:lnTo>
                  <a:lnTo>
                    <a:pt x="7672" y="37618"/>
                  </a:lnTo>
                  <a:lnTo>
                    <a:pt x="8215" y="37396"/>
                  </a:lnTo>
                  <a:lnTo>
                    <a:pt x="8733" y="37125"/>
                  </a:lnTo>
                  <a:lnTo>
                    <a:pt x="9226" y="36804"/>
                  </a:lnTo>
                  <a:lnTo>
                    <a:pt x="9720" y="36459"/>
                  </a:lnTo>
                  <a:lnTo>
                    <a:pt x="10188" y="36040"/>
                  </a:lnTo>
                  <a:lnTo>
                    <a:pt x="10632" y="35571"/>
                  </a:lnTo>
                  <a:lnTo>
                    <a:pt x="11052" y="35053"/>
                  </a:lnTo>
                  <a:lnTo>
                    <a:pt x="11471" y="34485"/>
                  </a:lnTo>
                  <a:lnTo>
                    <a:pt x="13198" y="31180"/>
                  </a:lnTo>
                  <a:lnTo>
                    <a:pt x="17120" y="23755"/>
                  </a:lnTo>
                  <a:lnTo>
                    <a:pt x="19266" y="19611"/>
                  </a:lnTo>
                  <a:lnTo>
                    <a:pt x="21215" y="15812"/>
                  </a:lnTo>
                  <a:lnTo>
                    <a:pt x="22744" y="12778"/>
                  </a:lnTo>
                  <a:lnTo>
                    <a:pt x="23237" y="11717"/>
                  </a:lnTo>
                  <a:lnTo>
                    <a:pt x="23558" y="11002"/>
                  </a:lnTo>
                  <a:lnTo>
                    <a:pt x="23829" y="10311"/>
                  </a:lnTo>
                  <a:lnTo>
                    <a:pt x="24076" y="9621"/>
                  </a:lnTo>
                  <a:lnTo>
                    <a:pt x="24273" y="8930"/>
                  </a:lnTo>
                  <a:lnTo>
                    <a:pt x="24421" y="8264"/>
                  </a:lnTo>
                  <a:lnTo>
                    <a:pt x="24520" y="7573"/>
                  </a:lnTo>
                  <a:lnTo>
                    <a:pt x="24569" y="6907"/>
                  </a:lnTo>
                  <a:lnTo>
                    <a:pt x="24569" y="6562"/>
                  </a:lnTo>
                  <a:lnTo>
                    <a:pt x="24545" y="6241"/>
                  </a:lnTo>
                  <a:lnTo>
                    <a:pt x="24520" y="5896"/>
                  </a:lnTo>
                  <a:lnTo>
                    <a:pt x="24471" y="5575"/>
                  </a:lnTo>
                  <a:lnTo>
                    <a:pt x="24421" y="5254"/>
                  </a:lnTo>
                  <a:lnTo>
                    <a:pt x="24323" y="4934"/>
                  </a:lnTo>
                  <a:lnTo>
                    <a:pt x="24224" y="4613"/>
                  </a:lnTo>
                  <a:lnTo>
                    <a:pt x="24101" y="4317"/>
                  </a:lnTo>
                  <a:lnTo>
                    <a:pt x="23977" y="3996"/>
                  </a:lnTo>
                  <a:lnTo>
                    <a:pt x="23805" y="3700"/>
                  </a:lnTo>
                  <a:lnTo>
                    <a:pt x="23632" y="3404"/>
                  </a:lnTo>
                  <a:lnTo>
                    <a:pt x="23435" y="3108"/>
                  </a:lnTo>
                  <a:lnTo>
                    <a:pt x="23213" y="2837"/>
                  </a:lnTo>
                  <a:lnTo>
                    <a:pt x="22966" y="2541"/>
                  </a:lnTo>
                  <a:lnTo>
                    <a:pt x="22695" y="2270"/>
                  </a:lnTo>
                  <a:lnTo>
                    <a:pt x="22399" y="1998"/>
                  </a:lnTo>
                  <a:lnTo>
                    <a:pt x="22103" y="1727"/>
                  </a:lnTo>
                  <a:lnTo>
                    <a:pt x="21757" y="1480"/>
                  </a:lnTo>
                  <a:lnTo>
                    <a:pt x="21412" y="1234"/>
                  </a:lnTo>
                  <a:lnTo>
                    <a:pt x="21017" y="987"/>
                  </a:lnTo>
                  <a:lnTo>
                    <a:pt x="20450" y="716"/>
                  </a:lnTo>
                  <a:lnTo>
                    <a:pt x="19858" y="469"/>
                  </a:lnTo>
                  <a:lnTo>
                    <a:pt x="19217" y="272"/>
                  </a:lnTo>
                  <a:lnTo>
                    <a:pt x="18896" y="173"/>
                  </a:lnTo>
                  <a:lnTo>
                    <a:pt x="18575" y="124"/>
                  </a:lnTo>
                  <a:lnTo>
                    <a:pt x="18230" y="74"/>
                  </a:lnTo>
                  <a:lnTo>
                    <a:pt x="17885" y="25"/>
                  </a:lnTo>
                  <a:lnTo>
                    <a:pt x="17539" y="0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51;p30">
              <a:extLst>
                <a:ext uri="{FF2B5EF4-FFF2-40B4-BE49-F238E27FC236}">
                  <a16:creationId xmlns:a16="http://schemas.microsoft.com/office/drawing/2014/main" id="{B754D5B8-A2E8-DD3D-3AE0-531F8C1A027D}"/>
                </a:ext>
              </a:extLst>
            </p:cNvPr>
            <p:cNvSpPr/>
            <p:nvPr/>
          </p:nvSpPr>
          <p:spPr>
            <a:xfrm>
              <a:off x="3981920" y="1267578"/>
              <a:ext cx="507749" cy="915650"/>
            </a:xfrm>
            <a:custGeom>
              <a:avLst/>
              <a:gdLst/>
              <a:ahLst/>
              <a:cxnLst/>
              <a:rect l="l" t="t" r="r" b="b"/>
              <a:pathLst>
                <a:path w="21709" h="39149" extrusionOk="0">
                  <a:moveTo>
                    <a:pt x="7080" y="1"/>
                  </a:moveTo>
                  <a:lnTo>
                    <a:pt x="6760" y="26"/>
                  </a:lnTo>
                  <a:lnTo>
                    <a:pt x="6414" y="50"/>
                  </a:lnTo>
                  <a:lnTo>
                    <a:pt x="6069" y="75"/>
                  </a:lnTo>
                  <a:lnTo>
                    <a:pt x="5428" y="223"/>
                  </a:lnTo>
                  <a:lnTo>
                    <a:pt x="4811" y="396"/>
                  </a:lnTo>
                  <a:lnTo>
                    <a:pt x="4219" y="618"/>
                  </a:lnTo>
                  <a:lnTo>
                    <a:pt x="3824" y="815"/>
                  </a:lnTo>
                  <a:lnTo>
                    <a:pt x="3429" y="1012"/>
                  </a:lnTo>
                  <a:lnTo>
                    <a:pt x="3059" y="1234"/>
                  </a:lnTo>
                  <a:lnTo>
                    <a:pt x="2739" y="1456"/>
                  </a:lnTo>
                  <a:lnTo>
                    <a:pt x="2418" y="1703"/>
                  </a:lnTo>
                  <a:lnTo>
                    <a:pt x="2122" y="1950"/>
                  </a:lnTo>
                  <a:lnTo>
                    <a:pt x="1851" y="2196"/>
                  </a:lnTo>
                  <a:lnTo>
                    <a:pt x="1579" y="2468"/>
                  </a:lnTo>
                  <a:lnTo>
                    <a:pt x="1357" y="2739"/>
                  </a:lnTo>
                  <a:lnTo>
                    <a:pt x="1160" y="3010"/>
                  </a:lnTo>
                  <a:lnTo>
                    <a:pt x="963" y="3282"/>
                  </a:lnTo>
                  <a:lnTo>
                    <a:pt x="790" y="3578"/>
                  </a:lnTo>
                  <a:lnTo>
                    <a:pt x="642" y="3874"/>
                  </a:lnTo>
                  <a:lnTo>
                    <a:pt x="494" y="4170"/>
                  </a:lnTo>
                  <a:lnTo>
                    <a:pt x="371" y="4490"/>
                  </a:lnTo>
                  <a:lnTo>
                    <a:pt x="272" y="4786"/>
                  </a:lnTo>
                  <a:lnTo>
                    <a:pt x="198" y="5107"/>
                  </a:lnTo>
                  <a:lnTo>
                    <a:pt x="124" y="5428"/>
                  </a:lnTo>
                  <a:lnTo>
                    <a:pt x="75" y="5773"/>
                  </a:lnTo>
                  <a:lnTo>
                    <a:pt x="50" y="6094"/>
                  </a:lnTo>
                  <a:lnTo>
                    <a:pt x="1" y="6760"/>
                  </a:lnTo>
                  <a:lnTo>
                    <a:pt x="25" y="7450"/>
                  </a:lnTo>
                  <a:lnTo>
                    <a:pt x="99" y="8166"/>
                  </a:lnTo>
                  <a:lnTo>
                    <a:pt x="223" y="8857"/>
                  </a:lnTo>
                  <a:lnTo>
                    <a:pt x="395" y="9572"/>
                  </a:lnTo>
                  <a:lnTo>
                    <a:pt x="593" y="10287"/>
                  </a:lnTo>
                  <a:lnTo>
                    <a:pt x="839" y="11027"/>
                  </a:lnTo>
                  <a:lnTo>
                    <a:pt x="1209" y="12137"/>
                  </a:lnTo>
                  <a:lnTo>
                    <a:pt x="2393" y="15319"/>
                  </a:lnTo>
                  <a:lnTo>
                    <a:pt x="3923" y="19316"/>
                  </a:lnTo>
                  <a:lnTo>
                    <a:pt x="5600" y="23682"/>
                  </a:lnTo>
                  <a:lnTo>
                    <a:pt x="8659" y="31501"/>
                  </a:lnTo>
                  <a:lnTo>
                    <a:pt x="10040" y="34955"/>
                  </a:lnTo>
                  <a:lnTo>
                    <a:pt x="10361" y="35572"/>
                  </a:lnTo>
                  <a:lnTo>
                    <a:pt x="10731" y="36114"/>
                  </a:lnTo>
                  <a:lnTo>
                    <a:pt x="11126" y="36632"/>
                  </a:lnTo>
                  <a:lnTo>
                    <a:pt x="11545" y="37101"/>
                  </a:lnTo>
                  <a:lnTo>
                    <a:pt x="11989" y="37520"/>
                  </a:lnTo>
                  <a:lnTo>
                    <a:pt x="12458" y="37890"/>
                  </a:lnTo>
                  <a:lnTo>
                    <a:pt x="12951" y="38211"/>
                  </a:lnTo>
                  <a:lnTo>
                    <a:pt x="13445" y="38482"/>
                  </a:lnTo>
                  <a:lnTo>
                    <a:pt x="13963" y="38704"/>
                  </a:lnTo>
                  <a:lnTo>
                    <a:pt x="14481" y="38902"/>
                  </a:lnTo>
                  <a:lnTo>
                    <a:pt x="14999" y="39025"/>
                  </a:lnTo>
                  <a:lnTo>
                    <a:pt x="15517" y="39124"/>
                  </a:lnTo>
                  <a:lnTo>
                    <a:pt x="16059" y="39148"/>
                  </a:lnTo>
                  <a:lnTo>
                    <a:pt x="16577" y="39148"/>
                  </a:lnTo>
                  <a:lnTo>
                    <a:pt x="17071" y="39099"/>
                  </a:lnTo>
                  <a:lnTo>
                    <a:pt x="17589" y="39025"/>
                  </a:lnTo>
                  <a:lnTo>
                    <a:pt x="18082" y="38877"/>
                  </a:lnTo>
                  <a:lnTo>
                    <a:pt x="18551" y="38704"/>
                  </a:lnTo>
                  <a:lnTo>
                    <a:pt x="18995" y="38482"/>
                  </a:lnTo>
                  <a:lnTo>
                    <a:pt x="19414" y="38211"/>
                  </a:lnTo>
                  <a:lnTo>
                    <a:pt x="19809" y="37915"/>
                  </a:lnTo>
                  <a:lnTo>
                    <a:pt x="20179" y="37570"/>
                  </a:lnTo>
                  <a:lnTo>
                    <a:pt x="20524" y="37175"/>
                  </a:lnTo>
                  <a:lnTo>
                    <a:pt x="20820" y="36756"/>
                  </a:lnTo>
                  <a:lnTo>
                    <a:pt x="21091" y="36262"/>
                  </a:lnTo>
                  <a:lnTo>
                    <a:pt x="21314" y="35769"/>
                  </a:lnTo>
                  <a:lnTo>
                    <a:pt x="21486" y="35201"/>
                  </a:lnTo>
                  <a:lnTo>
                    <a:pt x="21610" y="34609"/>
                  </a:lnTo>
                  <a:lnTo>
                    <a:pt x="21684" y="33993"/>
                  </a:lnTo>
                  <a:lnTo>
                    <a:pt x="21708" y="33302"/>
                  </a:lnTo>
                  <a:lnTo>
                    <a:pt x="21659" y="32611"/>
                  </a:lnTo>
                  <a:lnTo>
                    <a:pt x="21560" y="31847"/>
                  </a:lnTo>
                  <a:lnTo>
                    <a:pt x="21462" y="31181"/>
                  </a:lnTo>
                  <a:lnTo>
                    <a:pt x="21141" y="29281"/>
                  </a:lnTo>
                  <a:lnTo>
                    <a:pt x="20894" y="27949"/>
                  </a:lnTo>
                  <a:lnTo>
                    <a:pt x="20598" y="26395"/>
                  </a:lnTo>
                  <a:lnTo>
                    <a:pt x="20253" y="24668"/>
                  </a:lnTo>
                  <a:lnTo>
                    <a:pt x="19858" y="22794"/>
                  </a:lnTo>
                  <a:lnTo>
                    <a:pt x="19389" y="20771"/>
                  </a:lnTo>
                  <a:lnTo>
                    <a:pt x="18871" y="18674"/>
                  </a:lnTo>
                  <a:lnTo>
                    <a:pt x="18304" y="16479"/>
                  </a:lnTo>
                  <a:lnTo>
                    <a:pt x="17687" y="14259"/>
                  </a:lnTo>
                  <a:lnTo>
                    <a:pt x="16997" y="12039"/>
                  </a:lnTo>
                  <a:lnTo>
                    <a:pt x="16651" y="10929"/>
                  </a:lnTo>
                  <a:lnTo>
                    <a:pt x="16257" y="9819"/>
                  </a:lnTo>
                  <a:lnTo>
                    <a:pt x="15887" y="8733"/>
                  </a:lnTo>
                  <a:lnTo>
                    <a:pt x="15467" y="7648"/>
                  </a:lnTo>
                  <a:lnTo>
                    <a:pt x="15048" y="6612"/>
                  </a:lnTo>
                  <a:lnTo>
                    <a:pt x="14629" y="5576"/>
                  </a:lnTo>
                  <a:lnTo>
                    <a:pt x="14357" y="5033"/>
                  </a:lnTo>
                  <a:lnTo>
                    <a:pt x="14086" y="4540"/>
                  </a:lnTo>
                  <a:lnTo>
                    <a:pt x="13815" y="4046"/>
                  </a:lnTo>
                  <a:lnTo>
                    <a:pt x="13519" y="3627"/>
                  </a:lnTo>
                  <a:lnTo>
                    <a:pt x="13223" y="3208"/>
                  </a:lnTo>
                  <a:lnTo>
                    <a:pt x="12902" y="2813"/>
                  </a:lnTo>
                  <a:lnTo>
                    <a:pt x="12606" y="2468"/>
                  </a:lnTo>
                  <a:lnTo>
                    <a:pt x="12285" y="2122"/>
                  </a:lnTo>
                  <a:lnTo>
                    <a:pt x="11940" y="1826"/>
                  </a:lnTo>
                  <a:lnTo>
                    <a:pt x="11619" y="1555"/>
                  </a:lnTo>
                  <a:lnTo>
                    <a:pt x="11274" y="1308"/>
                  </a:lnTo>
                  <a:lnTo>
                    <a:pt x="10928" y="1086"/>
                  </a:lnTo>
                  <a:lnTo>
                    <a:pt x="10583" y="864"/>
                  </a:lnTo>
                  <a:lnTo>
                    <a:pt x="10238" y="692"/>
                  </a:lnTo>
                  <a:lnTo>
                    <a:pt x="9892" y="544"/>
                  </a:lnTo>
                  <a:lnTo>
                    <a:pt x="9547" y="396"/>
                  </a:lnTo>
                  <a:lnTo>
                    <a:pt x="9177" y="297"/>
                  </a:lnTo>
                  <a:lnTo>
                    <a:pt x="8832" y="198"/>
                  </a:lnTo>
                  <a:lnTo>
                    <a:pt x="8486" y="124"/>
                  </a:lnTo>
                  <a:lnTo>
                    <a:pt x="8141" y="75"/>
                  </a:lnTo>
                  <a:lnTo>
                    <a:pt x="7771" y="26"/>
                  </a:lnTo>
                  <a:lnTo>
                    <a:pt x="74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252;p30">
              <a:extLst>
                <a:ext uri="{FF2B5EF4-FFF2-40B4-BE49-F238E27FC236}">
                  <a16:creationId xmlns:a16="http://schemas.microsoft.com/office/drawing/2014/main" id="{680CFCE1-F11C-FEEB-9DBB-FBF8DE8B3B25}"/>
                </a:ext>
              </a:extLst>
            </p:cNvPr>
            <p:cNvSpPr/>
            <p:nvPr/>
          </p:nvSpPr>
          <p:spPr>
            <a:xfrm>
              <a:off x="3429759" y="4064753"/>
              <a:ext cx="359464" cy="297132"/>
            </a:xfrm>
            <a:custGeom>
              <a:avLst/>
              <a:gdLst/>
              <a:ahLst/>
              <a:cxnLst/>
              <a:rect l="l" t="t" r="r" b="b"/>
              <a:pathLst>
                <a:path w="15369" h="12704" extrusionOk="0">
                  <a:moveTo>
                    <a:pt x="8536" y="0"/>
                  </a:moveTo>
                  <a:lnTo>
                    <a:pt x="8462" y="346"/>
                  </a:lnTo>
                  <a:lnTo>
                    <a:pt x="8338" y="716"/>
                  </a:lnTo>
                  <a:lnTo>
                    <a:pt x="8215" y="1061"/>
                  </a:lnTo>
                  <a:lnTo>
                    <a:pt x="8042" y="1382"/>
                  </a:lnTo>
                  <a:lnTo>
                    <a:pt x="7870" y="1727"/>
                  </a:lnTo>
                  <a:lnTo>
                    <a:pt x="7648" y="2048"/>
                  </a:lnTo>
                  <a:lnTo>
                    <a:pt x="7426" y="2368"/>
                  </a:lnTo>
                  <a:lnTo>
                    <a:pt x="7179" y="2689"/>
                  </a:lnTo>
                  <a:lnTo>
                    <a:pt x="6932" y="3010"/>
                  </a:lnTo>
                  <a:lnTo>
                    <a:pt x="6636" y="3306"/>
                  </a:lnTo>
                  <a:lnTo>
                    <a:pt x="6069" y="3898"/>
                  </a:lnTo>
                  <a:lnTo>
                    <a:pt x="5452" y="4465"/>
                  </a:lnTo>
                  <a:lnTo>
                    <a:pt x="4811" y="5008"/>
                  </a:lnTo>
                  <a:lnTo>
                    <a:pt x="4194" y="5526"/>
                  </a:lnTo>
                  <a:lnTo>
                    <a:pt x="3553" y="6019"/>
                  </a:lnTo>
                  <a:lnTo>
                    <a:pt x="2418" y="6907"/>
                  </a:lnTo>
                  <a:lnTo>
                    <a:pt x="1925" y="7326"/>
                  </a:lnTo>
                  <a:lnTo>
                    <a:pt x="1505" y="7696"/>
                  </a:lnTo>
                  <a:lnTo>
                    <a:pt x="1160" y="8067"/>
                  </a:lnTo>
                  <a:lnTo>
                    <a:pt x="1037" y="8239"/>
                  </a:lnTo>
                  <a:lnTo>
                    <a:pt x="938" y="8387"/>
                  </a:lnTo>
                  <a:lnTo>
                    <a:pt x="765" y="8733"/>
                  </a:lnTo>
                  <a:lnTo>
                    <a:pt x="617" y="9078"/>
                  </a:lnTo>
                  <a:lnTo>
                    <a:pt x="494" y="9423"/>
                  </a:lnTo>
                  <a:lnTo>
                    <a:pt x="395" y="9793"/>
                  </a:lnTo>
                  <a:lnTo>
                    <a:pt x="223" y="10509"/>
                  </a:lnTo>
                  <a:lnTo>
                    <a:pt x="124" y="11199"/>
                  </a:lnTo>
                  <a:lnTo>
                    <a:pt x="50" y="11791"/>
                  </a:lnTo>
                  <a:lnTo>
                    <a:pt x="1" y="12285"/>
                  </a:lnTo>
                  <a:lnTo>
                    <a:pt x="1" y="12704"/>
                  </a:lnTo>
                  <a:lnTo>
                    <a:pt x="15344" y="12704"/>
                  </a:lnTo>
                  <a:lnTo>
                    <a:pt x="15369" y="11816"/>
                  </a:lnTo>
                  <a:lnTo>
                    <a:pt x="15369" y="10977"/>
                  </a:lnTo>
                  <a:lnTo>
                    <a:pt x="15369" y="10163"/>
                  </a:lnTo>
                  <a:lnTo>
                    <a:pt x="15344" y="9374"/>
                  </a:lnTo>
                  <a:lnTo>
                    <a:pt x="15319" y="8609"/>
                  </a:lnTo>
                  <a:lnTo>
                    <a:pt x="15270" y="7894"/>
                  </a:lnTo>
                  <a:lnTo>
                    <a:pt x="15122" y="6463"/>
                  </a:lnTo>
                  <a:lnTo>
                    <a:pt x="14949" y="5106"/>
                  </a:lnTo>
                  <a:lnTo>
                    <a:pt x="14727" y="3725"/>
                  </a:lnTo>
                  <a:lnTo>
                    <a:pt x="14456" y="2344"/>
                  </a:lnTo>
                  <a:lnTo>
                    <a:pt x="14185" y="864"/>
                  </a:lnTo>
                  <a:lnTo>
                    <a:pt x="853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254;p30">
              <a:extLst>
                <a:ext uri="{FF2B5EF4-FFF2-40B4-BE49-F238E27FC236}">
                  <a16:creationId xmlns:a16="http://schemas.microsoft.com/office/drawing/2014/main" id="{C75F8B82-C95E-D173-DD58-F124E8B6E8FE}"/>
                </a:ext>
              </a:extLst>
            </p:cNvPr>
            <p:cNvSpPr/>
            <p:nvPr/>
          </p:nvSpPr>
          <p:spPr>
            <a:xfrm>
              <a:off x="3433806" y="4313996"/>
              <a:ext cx="355417" cy="8093"/>
            </a:xfrm>
            <a:custGeom>
              <a:avLst/>
              <a:gdLst/>
              <a:ahLst/>
              <a:cxnLst/>
              <a:rect l="l" t="t" r="r" b="b"/>
              <a:pathLst>
                <a:path w="15196" h="346" extrusionOk="0">
                  <a:moveTo>
                    <a:pt x="0" y="1"/>
                  </a:moveTo>
                  <a:lnTo>
                    <a:pt x="0" y="346"/>
                  </a:lnTo>
                  <a:lnTo>
                    <a:pt x="15196" y="346"/>
                  </a:lnTo>
                  <a:lnTo>
                    <a:pt x="151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255;p30">
              <a:extLst>
                <a:ext uri="{FF2B5EF4-FFF2-40B4-BE49-F238E27FC236}">
                  <a16:creationId xmlns:a16="http://schemas.microsoft.com/office/drawing/2014/main" id="{55262227-4697-2700-7FD6-CE533B0C318A}"/>
                </a:ext>
              </a:extLst>
            </p:cNvPr>
            <p:cNvSpPr/>
            <p:nvPr/>
          </p:nvSpPr>
          <p:spPr>
            <a:xfrm>
              <a:off x="3549771" y="1244516"/>
              <a:ext cx="489856" cy="574665"/>
            </a:xfrm>
            <a:custGeom>
              <a:avLst/>
              <a:gdLst/>
              <a:ahLst/>
              <a:cxnLst/>
              <a:rect l="l" t="t" r="r" b="b"/>
              <a:pathLst>
                <a:path w="20944" h="24570" extrusionOk="0">
                  <a:moveTo>
                    <a:pt x="6488" y="0"/>
                  </a:moveTo>
                  <a:lnTo>
                    <a:pt x="5329" y="25"/>
                  </a:lnTo>
                  <a:lnTo>
                    <a:pt x="1" y="8338"/>
                  </a:lnTo>
                  <a:lnTo>
                    <a:pt x="3207" y="17070"/>
                  </a:lnTo>
                  <a:lnTo>
                    <a:pt x="10805" y="24569"/>
                  </a:lnTo>
                  <a:lnTo>
                    <a:pt x="18551" y="19685"/>
                  </a:lnTo>
                  <a:lnTo>
                    <a:pt x="19685" y="13395"/>
                  </a:lnTo>
                  <a:lnTo>
                    <a:pt x="20943" y="568"/>
                  </a:lnTo>
                  <a:lnTo>
                    <a:pt x="17761" y="50"/>
                  </a:lnTo>
                  <a:lnTo>
                    <a:pt x="16997" y="543"/>
                  </a:lnTo>
                  <a:lnTo>
                    <a:pt x="16281" y="962"/>
                  </a:lnTo>
                  <a:lnTo>
                    <a:pt x="15911" y="1160"/>
                  </a:lnTo>
                  <a:lnTo>
                    <a:pt x="15541" y="1308"/>
                  </a:lnTo>
                  <a:lnTo>
                    <a:pt x="15171" y="1480"/>
                  </a:lnTo>
                  <a:lnTo>
                    <a:pt x="14826" y="1604"/>
                  </a:lnTo>
                  <a:lnTo>
                    <a:pt x="14456" y="1727"/>
                  </a:lnTo>
                  <a:lnTo>
                    <a:pt x="14086" y="1826"/>
                  </a:lnTo>
                  <a:lnTo>
                    <a:pt x="13740" y="1900"/>
                  </a:lnTo>
                  <a:lnTo>
                    <a:pt x="13370" y="1974"/>
                  </a:lnTo>
                  <a:lnTo>
                    <a:pt x="13025" y="2023"/>
                  </a:lnTo>
                  <a:lnTo>
                    <a:pt x="12655" y="2072"/>
                  </a:lnTo>
                  <a:lnTo>
                    <a:pt x="12310" y="2097"/>
                  </a:lnTo>
                  <a:lnTo>
                    <a:pt x="11964" y="2097"/>
                  </a:lnTo>
                  <a:lnTo>
                    <a:pt x="11619" y="2072"/>
                  </a:lnTo>
                  <a:lnTo>
                    <a:pt x="11249" y="2048"/>
                  </a:lnTo>
                  <a:lnTo>
                    <a:pt x="10904" y="1998"/>
                  </a:lnTo>
                  <a:lnTo>
                    <a:pt x="10558" y="1949"/>
                  </a:lnTo>
                  <a:lnTo>
                    <a:pt x="10213" y="1850"/>
                  </a:lnTo>
                  <a:lnTo>
                    <a:pt x="9868" y="1776"/>
                  </a:lnTo>
                  <a:lnTo>
                    <a:pt x="9522" y="1653"/>
                  </a:lnTo>
                  <a:lnTo>
                    <a:pt x="9177" y="1530"/>
                  </a:lnTo>
                  <a:lnTo>
                    <a:pt x="8511" y="1234"/>
                  </a:lnTo>
                  <a:lnTo>
                    <a:pt x="7820" y="888"/>
                  </a:lnTo>
                  <a:lnTo>
                    <a:pt x="7154" y="469"/>
                  </a:lnTo>
                  <a:lnTo>
                    <a:pt x="6488" y="0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257;p30">
              <a:extLst>
                <a:ext uri="{FF2B5EF4-FFF2-40B4-BE49-F238E27FC236}">
                  <a16:creationId xmlns:a16="http://schemas.microsoft.com/office/drawing/2014/main" id="{347A3A69-889C-4887-F445-9B163D05BEB7}"/>
                </a:ext>
              </a:extLst>
            </p:cNvPr>
            <p:cNvSpPr/>
            <p:nvPr/>
          </p:nvSpPr>
          <p:spPr>
            <a:xfrm>
              <a:off x="3606328" y="1193736"/>
              <a:ext cx="128100" cy="147724"/>
            </a:xfrm>
            <a:custGeom>
              <a:avLst/>
              <a:gdLst/>
              <a:ahLst/>
              <a:cxnLst/>
              <a:rect l="l" t="t" r="r" b="b"/>
              <a:pathLst>
                <a:path w="5477" h="6316" extrusionOk="0">
                  <a:moveTo>
                    <a:pt x="5476" y="0"/>
                  </a:moveTo>
                  <a:lnTo>
                    <a:pt x="4983" y="124"/>
                  </a:lnTo>
                  <a:lnTo>
                    <a:pt x="4391" y="296"/>
                  </a:lnTo>
                  <a:lnTo>
                    <a:pt x="3675" y="518"/>
                  </a:lnTo>
                  <a:lnTo>
                    <a:pt x="2837" y="814"/>
                  </a:lnTo>
                  <a:lnTo>
                    <a:pt x="1899" y="1209"/>
                  </a:lnTo>
                  <a:lnTo>
                    <a:pt x="1431" y="1431"/>
                  </a:lnTo>
                  <a:lnTo>
                    <a:pt x="937" y="1678"/>
                  </a:lnTo>
                  <a:lnTo>
                    <a:pt x="469" y="1949"/>
                  </a:lnTo>
                  <a:lnTo>
                    <a:pt x="0" y="2221"/>
                  </a:lnTo>
                  <a:lnTo>
                    <a:pt x="4490" y="6315"/>
                  </a:lnTo>
                  <a:lnTo>
                    <a:pt x="3207" y="2295"/>
                  </a:lnTo>
                  <a:lnTo>
                    <a:pt x="5476" y="2097"/>
                  </a:lnTo>
                  <a:lnTo>
                    <a:pt x="547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258;p30">
              <a:extLst>
                <a:ext uri="{FF2B5EF4-FFF2-40B4-BE49-F238E27FC236}">
                  <a16:creationId xmlns:a16="http://schemas.microsoft.com/office/drawing/2014/main" id="{E9DC981E-64D0-7240-809B-C555A196B5AD}"/>
                </a:ext>
              </a:extLst>
            </p:cNvPr>
            <p:cNvSpPr/>
            <p:nvPr/>
          </p:nvSpPr>
          <p:spPr>
            <a:xfrm>
              <a:off x="3936334" y="1193736"/>
              <a:ext cx="128686" cy="147724"/>
            </a:xfrm>
            <a:custGeom>
              <a:avLst/>
              <a:gdLst/>
              <a:ahLst/>
              <a:cxnLst/>
              <a:rect l="l" t="t" r="r" b="b"/>
              <a:pathLst>
                <a:path w="5502" h="6316" extrusionOk="0">
                  <a:moveTo>
                    <a:pt x="1" y="0"/>
                  </a:moveTo>
                  <a:lnTo>
                    <a:pt x="1" y="2097"/>
                  </a:lnTo>
                  <a:lnTo>
                    <a:pt x="2221" y="2418"/>
                  </a:lnTo>
                  <a:lnTo>
                    <a:pt x="1012" y="6315"/>
                  </a:lnTo>
                  <a:lnTo>
                    <a:pt x="5502" y="2221"/>
                  </a:lnTo>
                  <a:lnTo>
                    <a:pt x="4934" y="1900"/>
                  </a:lnTo>
                  <a:lnTo>
                    <a:pt x="4392" y="1604"/>
                  </a:lnTo>
                  <a:lnTo>
                    <a:pt x="3874" y="1357"/>
                  </a:lnTo>
                  <a:lnTo>
                    <a:pt x="3356" y="1110"/>
                  </a:lnTo>
                  <a:lnTo>
                    <a:pt x="2443" y="716"/>
                  </a:lnTo>
                  <a:lnTo>
                    <a:pt x="1629" y="444"/>
                  </a:lnTo>
                  <a:lnTo>
                    <a:pt x="963" y="222"/>
                  </a:lnTo>
                  <a:lnTo>
                    <a:pt x="445" y="9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259;p30">
              <a:extLst>
                <a:ext uri="{FF2B5EF4-FFF2-40B4-BE49-F238E27FC236}">
                  <a16:creationId xmlns:a16="http://schemas.microsoft.com/office/drawing/2014/main" id="{87057E97-B260-9EDA-453E-DD9AF90C9882}"/>
                </a:ext>
              </a:extLst>
            </p:cNvPr>
            <p:cNvSpPr/>
            <p:nvPr/>
          </p:nvSpPr>
          <p:spPr>
            <a:xfrm>
              <a:off x="3542264" y="1242200"/>
              <a:ext cx="281578" cy="480033"/>
            </a:xfrm>
            <a:custGeom>
              <a:avLst/>
              <a:gdLst/>
              <a:ahLst/>
              <a:cxnLst/>
              <a:rect l="l" t="t" r="r" b="b"/>
              <a:pathLst>
                <a:path w="12039" h="20524" extrusionOk="0">
                  <a:moveTo>
                    <a:pt x="2665" y="1"/>
                  </a:moveTo>
                  <a:lnTo>
                    <a:pt x="2295" y="198"/>
                  </a:lnTo>
                  <a:lnTo>
                    <a:pt x="1925" y="395"/>
                  </a:lnTo>
                  <a:lnTo>
                    <a:pt x="1580" y="617"/>
                  </a:lnTo>
                  <a:lnTo>
                    <a:pt x="1259" y="839"/>
                  </a:lnTo>
                  <a:lnTo>
                    <a:pt x="963" y="1086"/>
                  </a:lnTo>
                  <a:lnTo>
                    <a:pt x="692" y="1333"/>
                  </a:lnTo>
                  <a:lnTo>
                    <a:pt x="420" y="1579"/>
                  </a:lnTo>
                  <a:lnTo>
                    <a:pt x="198" y="1826"/>
                  </a:lnTo>
                  <a:lnTo>
                    <a:pt x="1" y="2048"/>
                  </a:lnTo>
                  <a:lnTo>
                    <a:pt x="3356" y="2985"/>
                  </a:lnTo>
                  <a:lnTo>
                    <a:pt x="790" y="4367"/>
                  </a:lnTo>
                  <a:lnTo>
                    <a:pt x="864" y="4515"/>
                  </a:lnTo>
                  <a:lnTo>
                    <a:pt x="1382" y="5551"/>
                  </a:lnTo>
                  <a:lnTo>
                    <a:pt x="1925" y="6587"/>
                  </a:lnTo>
                  <a:lnTo>
                    <a:pt x="2468" y="7623"/>
                  </a:lnTo>
                  <a:lnTo>
                    <a:pt x="3060" y="8634"/>
                  </a:lnTo>
                  <a:lnTo>
                    <a:pt x="3652" y="9670"/>
                  </a:lnTo>
                  <a:lnTo>
                    <a:pt x="4293" y="10682"/>
                  </a:lnTo>
                  <a:lnTo>
                    <a:pt x="4934" y="11693"/>
                  </a:lnTo>
                  <a:lnTo>
                    <a:pt x="5600" y="12704"/>
                  </a:lnTo>
                  <a:lnTo>
                    <a:pt x="6291" y="13691"/>
                  </a:lnTo>
                  <a:lnTo>
                    <a:pt x="7007" y="14702"/>
                  </a:lnTo>
                  <a:lnTo>
                    <a:pt x="7747" y="15689"/>
                  </a:lnTo>
                  <a:lnTo>
                    <a:pt x="8511" y="16676"/>
                  </a:lnTo>
                  <a:lnTo>
                    <a:pt x="9301" y="17638"/>
                  </a:lnTo>
                  <a:lnTo>
                    <a:pt x="10090" y="18600"/>
                  </a:lnTo>
                  <a:lnTo>
                    <a:pt x="10929" y="19587"/>
                  </a:lnTo>
                  <a:lnTo>
                    <a:pt x="11767" y="20524"/>
                  </a:lnTo>
                  <a:lnTo>
                    <a:pt x="12039" y="20302"/>
                  </a:lnTo>
                  <a:lnTo>
                    <a:pt x="11200" y="19340"/>
                  </a:lnTo>
                  <a:lnTo>
                    <a:pt x="10386" y="18403"/>
                  </a:lnTo>
                  <a:lnTo>
                    <a:pt x="9597" y="17440"/>
                  </a:lnTo>
                  <a:lnTo>
                    <a:pt x="8832" y="16478"/>
                  </a:lnTo>
                  <a:lnTo>
                    <a:pt x="8067" y="15516"/>
                  </a:lnTo>
                  <a:lnTo>
                    <a:pt x="7352" y="14530"/>
                  </a:lnTo>
                  <a:lnTo>
                    <a:pt x="6637" y="13568"/>
                  </a:lnTo>
                  <a:lnTo>
                    <a:pt x="5946" y="12581"/>
                  </a:lnTo>
                  <a:lnTo>
                    <a:pt x="5280" y="11594"/>
                  </a:lnTo>
                  <a:lnTo>
                    <a:pt x="4638" y="10583"/>
                  </a:lnTo>
                  <a:lnTo>
                    <a:pt x="4022" y="9596"/>
                  </a:lnTo>
                  <a:lnTo>
                    <a:pt x="3430" y="8585"/>
                  </a:lnTo>
                  <a:lnTo>
                    <a:pt x="2862" y="7573"/>
                  </a:lnTo>
                  <a:lnTo>
                    <a:pt x="2295" y="6562"/>
                  </a:lnTo>
                  <a:lnTo>
                    <a:pt x="1777" y="5551"/>
                  </a:lnTo>
                  <a:lnTo>
                    <a:pt x="1259" y="4515"/>
                  </a:lnTo>
                  <a:lnTo>
                    <a:pt x="4318" y="2887"/>
                  </a:lnTo>
                  <a:lnTo>
                    <a:pt x="642" y="1851"/>
                  </a:lnTo>
                  <a:lnTo>
                    <a:pt x="864" y="1653"/>
                  </a:lnTo>
                  <a:lnTo>
                    <a:pt x="1111" y="1431"/>
                  </a:lnTo>
                  <a:lnTo>
                    <a:pt x="1629" y="1037"/>
                  </a:lnTo>
                  <a:lnTo>
                    <a:pt x="2196" y="667"/>
                  </a:lnTo>
                  <a:lnTo>
                    <a:pt x="2813" y="321"/>
                  </a:lnTo>
                  <a:lnTo>
                    <a:pt x="2665" y="1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260;p30">
              <a:extLst>
                <a:ext uri="{FF2B5EF4-FFF2-40B4-BE49-F238E27FC236}">
                  <a16:creationId xmlns:a16="http://schemas.microsoft.com/office/drawing/2014/main" id="{66D7BD12-B1A7-52ED-E311-24B56222E306}"/>
                </a:ext>
              </a:extLst>
            </p:cNvPr>
            <p:cNvSpPr/>
            <p:nvPr/>
          </p:nvSpPr>
          <p:spPr>
            <a:xfrm>
              <a:off x="3843454" y="1242200"/>
              <a:ext cx="280994" cy="480033"/>
            </a:xfrm>
            <a:custGeom>
              <a:avLst/>
              <a:gdLst/>
              <a:ahLst/>
              <a:cxnLst/>
              <a:rect l="l" t="t" r="r" b="b"/>
              <a:pathLst>
                <a:path w="12014" h="20524" extrusionOk="0">
                  <a:moveTo>
                    <a:pt x="9374" y="1"/>
                  </a:moveTo>
                  <a:lnTo>
                    <a:pt x="9201" y="321"/>
                  </a:lnTo>
                  <a:lnTo>
                    <a:pt x="9843" y="667"/>
                  </a:lnTo>
                  <a:lnTo>
                    <a:pt x="10410" y="1037"/>
                  </a:lnTo>
                  <a:lnTo>
                    <a:pt x="10928" y="1431"/>
                  </a:lnTo>
                  <a:lnTo>
                    <a:pt x="11150" y="1653"/>
                  </a:lnTo>
                  <a:lnTo>
                    <a:pt x="11372" y="1851"/>
                  </a:lnTo>
                  <a:lnTo>
                    <a:pt x="7697" y="2887"/>
                  </a:lnTo>
                  <a:lnTo>
                    <a:pt x="10756" y="4515"/>
                  </a:lnTo>
                  <a:lnTo>
                    <a:pt x="10262" y="5551"/>
                  </a:lnTo>
                  <a:lnTo>
                    <a:pt x="9719" y="6562"/>
                  </a:lnTo>
                  <a:lnTo>
                    <a:pt x="9177" y="7573"/>
                  </a:lnTo>
                  <a:lnTo>
                    <a:pt x="8585" y="8585"/>
                  </a:lnTo>
                  <a:lnTo>
                    <a:pt x="7993" y="9596"/>
                  </a:lnTo>
                  <a:lnTo>
                    <a:pt x="7376" y="10583"/>
                  </a:lnTo>
                  <a:lnTo>
                    <a:pt x="6735" y="11570"/>
                  </a:lnTo>
                  <a:lnTo>
                    <a:pt x="6069" y="12581"/>
                  </a:lnTo>
                  <a:lnTo>
                    <a:pt x="5403" y="13568"/>
                  </a:lnTo>
                  <a:lnTo>
                    <a:pt x="4687" y="14530"/>
                  </a:lnTo>
                  <a:lnTo>
                    <a:pt x="3947" y="15516"/>
                  </a:lnTo>
                  <a:lnTo>
                    <a:pt x="3207" y="16478"/>
                  </a:lnTo>
                  <a:lnTo>
                    <a:pt x="2443" y="17440"/>
                  </a:lnTo>
                  <a:lnTo>
                    <a:pt x="1628" y="18403"/>
                  </a:lnTo>
                  <a:lnTo>
                    <a:pt x="814" y="19340"/>
                  </a:lnTo>
                  <a:lnTo>
                    <a:pt x="0" y="20302"/>
                  </a:lnTo>
                  <a:lnTo>
                    <a:pt x="247" y="20524"/>
                  </a:lnTo>
                  <a:lnTo>
                    <a:pt x="1110" y="19587"/>
                  </a:lnTo>
                  <a:lnTo>
                    <a:pt x="1924" y="18600"/>
                  </a:lnTo>
                  <a:lnTo>
                    <a:pt x="2739" y="17638"/>
                  </a:lnTo>
                  <a:lnTo>
                    <a:pt x="3503" y="16676"/>
                  </a:lnTo>
                  <a:lnTo>
                    <a:pt x="4268" y="15689"/>
                  </a:lnTo>
                  <a:lnTo>
                    <a:pt x="5008" y="14702"/>
                  </a:lnTo>
                  <a:lnTo>
                    <a:pt x="5723" y="13691"/>
                  </a:lnTo>
                  <a:lnTo>
                    <a:pt x="6414" y="12704"/>
                  </a:lnTo>
                  <a:lnTo>
                    <a:pt x="7105" y="11693"/>
                  </a:lnTo>
                  <a:lnTo>
                    <a:pt x="7746" y="10682"/>
                  </a:lnTo>
                  <a:lnTo>
                    <a:pt x="8363" y="9670"/>
                  </a:lnTo>
                  <a:lnTo>
                    <a:pt x="8979" y="8634"/>
                  </a:lnTo>
                  <a:lnTo>
                    <a:pt x="9547" y="7623"/>
                  </a:lnTo>
                  <a:lnTo>
                    <a:pt x="10114" y="6587"/>
                  </a:lnTo>
                  <a:lnTo>
                    <a:pt x="10632" y="5551"/>
                  </a:lnTo>
                  <a:lnTo>
                    <a:pt x="11150" y="4515"/>
                  </a:lnTo>
                  <a:lnTo>
                    <a:pt x="11224" y="4367"/>
                  </a:lnTo>
                  <a:lnTo>
                    <a:pt x="8659" y="2985"/>
                  </a:lnTo>
                  <a:lnTo>
                    <a:pt x="12014" y="2048"/>
                  </a:lnTo>
                  <a:lnTo>
                    <a:pt x="11841" y="1826"/>
                  </a:lnTo>
                  <a:lnTo>
                    <a:pt x="11594" y="1579"/>
                  </a:lnTo>
                  <a:lnTo>
                    <a:pt x="11348" y="1333"/>
                  </a:lnTo>
                  <a:lnTo>
                    <a:pt x="11052" y="1086"/>
                  </a:lnTo>
                  <a:lnTo>
                    <a:pt x="10756" y="839"/>
                  </a:lnTo>
                  <a:lnTo>
                    <a:pt x="10435" y="617"/>
                  </a:lnTo>
                  <a:lnTo>
                    <a:pt x="10089" y="395"/>
                  </a:lnTo>
                  <a:lnTo>
                    <a:pt x="9744" y="198"/>
                  </a:lnTo>
                  <a:lnTo>
                    <a:pt x="9374" y="1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261;p30">
              <a:extLst>
                <a:ext uri="{FF2B5EF4-FFF2-40B4-BE49-F238E27FC236}">
                  <a16:creationId xmlns:a16="http://schemas.microsoft.com/office/drawing/2014/main" id="{91E9CF64-3051-AF7A-49F5-9143C569A04C}"/>
                </a:ext>
              </a:extLst>
            </p:cNvPr>
            <p:cNvSpPr/>
            <p:nvPr/>
          </p:nvSpPr>
          <p:spPr>
            <a:xfrm>
              <a:off x="3842307" y="1969767"/>
              <a:ext cx="8093" cy="939296"/>
            </a:xfrm>
            <a:custGeom>
              <a:avLst/>
              <a:gdLst/>
              <a:ahLst/>
              <a:cxnLst/>
              <a:rect l="l" t="t" r="r" b="b"/>
              <a:pathLst>
                <a:path w="346" h="40160" extrusionOk="0">
                  <a:moveTo>
                    <a:pt x="0" y="0"/>
                  </a:moveTo>
                  <a:lnTo>
                    <a:pt x="0" y="40159"/>
                  </a:lnTo>
                  <a:lnTo>
                    <a:pt x="345" y="40159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262;p30">
              <a:extLst>
                <a:ext uri="{FF2B5EF4-FFF2-40B4-BE49-F238E27FC236}">
                  <a16:creationId xmlns:a16="http://schemas.microsoft.com/office/drawing/2014/main" id="{72A3343A-AB2B-7BF5-DAB8-EF3C64568699}"/>
                </a:ext>
              </a:extLst>
            </p:cNvPr>
            <p:cNvSpPr/>
            <p:nvPr/>
          </p:nvSpPr>
          <p:spPr>
            <a:xfrm>
              <a:off x="4210415" y="1521453"/>
              <a:ext cx="28862" cy="515233"/>
            </a:xfrm>
            <a:custGeom>
              <a:avLst/>
              <a:gdLst/>
              <a:ahLst/>
              <a:cxnLst/>
              <a:rect l="l" t="t" r="r" b="b"/>
              <a:pathLst>
                <a:path w="1234" h="22029" extrusionOk="0">
                  <a:moveTo>
                    <a:pt x="863" y="1"/>
                  </a:moveTo>
                  <a:lnTo>
                    <a:pt x="0" y="22004"/>
                  </a:lnTo>
                  <a:lnTo>
                    <a:pt x="370" y="22029"/>
                  </a:lnTo>
                  <a:lnTo>
                    <a:pt x="1233" y="25"/>
                  </a:lnTo>
                  <a:lnTo>
                    <a:pt x="863" y="1"/>
                  </a:lnTo>
                  <a:close/>
                </a:path>
              </a:pathLst>
            </a:custGeom>
            <a:solidFill>
              <a:srgbClr val="C0D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263;p30">
              <a:extLst>
                <a:ext uri="{FF2B5EF4-FFF2-40B4-BE49-F238E27FC236}">
                  <a16:creationId xmlns:a16="http://schemas.microsoft.com/office/drawing/2014/main" id="{8E6D9A8D-7223-4039-8775-95620A93B188}"/>
                </a:ext>
              </a:extLst>
            </p:cNvPr>
            <p:cNvSpPr/>
            <p:nvPr/>
          </p:nvSpPr>
          <p:spPr>
            <a:xfrm>
              <a:off x="3459768" y="2336146"/>
              <a:ext cx="214078" cy="55969"/>
            </a:xfrm>
            <a:custGeom>
              <a:avLst/>
              <a:gdLst/>
              <a:ahLst/>
              <a:cxnLst/>
              <a:rect l="l" t="t" r="r" b="b"/>
              <a:pathLst>
                <a:path w="9153" h="2393" extrusionOk="0">
                  <a:moveTo>
                    <a:pt x="8782" y="395"/>
                  </a:moveTo>
                  <a:lnTo>
                    <a:pt x="8782" y="1826"/>
                  </a:lnTo>
                  <a:lnTo>
                    <a:pt x="7746" y="1924"/>
                  </a:lnTo>
                  <a:lnTo>
                    <a:pt x="6685" y="1974"/>
                  </a:lnTo>
                  <a:lnTo>
                    <a:pt x="5625" y="2023"/>
                  </a:lnTo>
                  <a:lnTo>
                    <a:pt x="3503" y="2023"/>
                  </a:lnTo>
                  <a:lnTo>
                    <a:pt x="2467" y="1974"/>
                  </a:lnTo>
                  <a:lnTo>
                    <a:pt x="1406" y="1924"/>
                  </a:lnTo>
                  <a:lnTo>
                    <a:pt x="346" y="1826"/>
                  </a:lnTo>
                  <a:lnTo>
                    <a:pt x="346" y="395"/>
                  </a:lnTo>
                  <a:lnTo>
                    <a:pt x="1406" y="469"/>
                  </a:lnTo>
                  <a:lnTo>
                    <a:pt x="2467" y="543"/>
                  </a:lnTo>
                  <a:lnTo>
                    <a:pt x="3503" y="568"/>
                  </a:lnTo>
                  <a:lnTo>
                    <a:pt x="4564" y="592"/>
                  </a:lnTo>
                  <a:lnTo>
                    <a:pt x="5625" y="568"/>
                  </a:lnTo>
                  <a:lnTo>
                    <a:pt x="6685" y="543"/>
                  </a:lnTo>
                  <a:lnTo>
                    <a:pt x="7746" y="469"/>
                  </a:lnTo>
                  <a:lnTo>
                    <a:pt x="8782" y="395"/>
                  </a:lnTo>
                  <a:close/>
                  <a:moveTo>
                    <a:pt x="0" y="0"/>
                  </a:moveTo>
                  <a:lnTo>
                    <a:pt x="0" y="2146"/>
                  </a:lnTo>
                  <a:lnTo>
                    <a:pt x="148" y="2171"/>
                  </a:lnTo>
                  <a:lnTo>
                    <a:pt x="1258" y="2270"/>
                  </a:lnTo>
                  <a:lnTo>
                    <a:pt x="2369" y="2319"/>
                  </a:lnTo>
                  <a:lnTo>
                    <a:pt x="3454" y="2368"/>
                  </a:lnTo>
                  <a:lnTo>
                    <a:pt x="4564" y="2393"/>
                  </a:lnTo>
                  <a:lnTo>
                    <a:pt x="5674" y="2368"/>
                  </a:lnTo>
                  <a:lnTo>
                    <a:pt x="6784" y="2319"/>
                  </a:lnTo>
                  <a:lnTo>
                    <a:pt x="7894" y="2270"/>
                  </a:lnTo>
                  <a:lnTo>
                    <a:pt x="8979" y="2171"/>
                  </a:lnTo>
                  <a:lnTo>
                    <a:pt x="9152" y="2146"/>
                  </a:lnTo>
                  <a:lnTo>
                    <a:pt x="9152" y="0"/>
                  </a:lnTo>
                  <a:lnTo>
                    <a:pt x="8955" y="25"/>
                  </a:lnTo>
                  <a:lnTo>
                    <a:pt x="7869" y="99"/>
                  </a:lnTo>
                  <a:lnTo>
                    <a:pt x="6759" y="173"/>
                  </a:lnTo>
                  <a:lnTo>
                    <a:pt x="5674" y="222"/>
                  </a:lnTo>
                  <a:lnTo>
                    <a:pt x="3479" y="222"/>
                  </a:lnTo>
                  <a:lnTo>
                    <a:pt x="2369" y="173"/>
                  </a:lnTo>
                  <a:lnTo>
                    <a:pt x="1283" y="99"/>
                  </a:lnTo>
                  <a:lnTo>
                    <a:pt x="198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264;p30">
              <a:extLst>
                <a:ext uri="{FF2B5EF4-FFF2-40B4-BE49-F238E27FC236}">
                  <a16:creationId xmlns:a16="http://schemas.microsoft.com/office/drawing/2014/main" id="{4EA70796-3546-ED0F-83F5-81E91957A6D4}"/>
                </a:ext>
              </a:extLst>
            </p:cNvPr>
            <p:cNvSpPr/>
            <p:nvPr/>
          </p:nvSpPr>
          <p:spPr>
            <a:xfrm>
              <a:off x="3994036" y="2336146"/>
              <a:ext cx="214078" cy="55969"/>
            </a:xfrm>
            <a:custGeom>
              <a:avLst/>
              <a:gdLst/>
              <a:ahLst/>
              <a:cxnLst/>
              <a:rect l="l" t="t" r="r" b="b"/>
              <a:pathLst>
                <a:path w="9153" h="2393" extrusionOk="0">
                  <a:moveTo>
                    <a:pt x="8782" y="395"/>
                  </a:moveTo>
                  <a:lnTo>
                    <a:pt x="8782" y="1826"/>
                  </a:lnTo>
                  <a:lnTo>
                    <a:pt x="7672" y="1924"/>
                  </a:lnTo>
                  <a:lnTo>
                    <a:pt x="6562" y="1974"/>
                  </a:lnTo>
                  <a:lnTo>
                    <a:pt x="5477" y="2023"/>
                  </a:lnTo>
                  <a:lnTo>
                    <a:pt x="3355" y="2023"/>
                  </a:lnTo>
                  <a:lnTo>
                    <a:pt x="2344" y="1974"/>
                  </a:lnTo>
                  <a:lnTo>
                    <a:pt x="1333" y="1924"/>
                  </a:lnTo>
                  <a:lnTo>
                    <a:pt x="346" y="1826"/>
                  </a:lnTo>
                  <a:lnTo>
                    <a:pt x="346" y="395"/>
                  </a:lnTo>
                  <a:lnTo>
                    <a:pt x="1333" y="469"/>
                  </a:lnTo>
                  <a:lnTo>
                    <a:pt x="2344" y="518"/>
                  </a:lnTo>
                  <a:lnTo>
                    <a:pt x="3355" y="543"/>
                  </a:lnTo>
                  <a:lnTo>
                    <a:pt x="5477" y="543"/>
                  </a:lnTo>
                  <a:lnTo>
                    <a:pt x="6562" y="518"/>
                  </a:lnTo>
                  <a:lnTo>
                    <a:pt x="7672" y="469"/>
                  </a:lnTo>
                  <a:lnTo>
                    <a:pt x="8782" y="395"/>
                  </a:lnTo>
                  <a:close/>
                  <a:moveTo>
                    <a:pt x="1" y="0"/>
                  </a:moveTo>
                  <a:lnTo>
                    <a:pt x="1" y="2146"/>
                  </a:lnTo>
                  <a:lnTo>
                    <a:pt x="149" y="2171"/>
                  </a:lnTo>
                  <a:lnTo>
                    <a:pt x="1185" y="2270"/>
                  </a:lnTo>
                  <a:lnTo>
                    <a:pt x="2221" y="2319"/>
                  </a:lnTo>
                  <a:lnTo>
                    <a:pt x="3306" y="2368"/>
                  </a:lnTo>
                  <a:lnTo>
                    <a:pt x="4392" y="2393"/>
                  </a:lnTo>
                  <a:lnTo>
                    <a:pt x="5502" y="2368"/>
                  </a:lnTo>
                  <a:lnTo>
                    <a:pt x="6661" y="2319"/>
                  </a:lnTo>
                  <a:lnTo>
                    <a:pt x="7820" y="2270"/>
                  </a:lnTo>
                  <a:lnTo>
                    <a:pt x="8980" y="2171"/>
                  </a:lnTo>
                  <a:lnTo>
                    <a:pt x="9152" y="2146"/>
                  </a:lnTo>
                  <a:lnTo>
                    <a:pt x="9152" y="0"/>
                  </a:lnTo>
                  <a:lnTo>
                    <a:pt x="8955" y="25"/>
                  </a:lnTo>
                  <a:lnTo>
                    <a:pt x="7796" y="99"/>
                  </a:lnTo>
                  <a:lnTo>
                    <a:pt x="6636" y="148"/>
                  </a:lnTo>
                  <a:lnTo>
                    <a:pt x="5502" y="173"/>
                  </a:lnTo>
                  <a:lnTo>
                    <a:pt x="4392" y="198"/>
                  </a:lnTo>
                  <a:lnTo>
                    <a:pt x="3306" y="173"/>
                  </a:lnTo>
                  <a:lnTo>
                    <a:pt x="2245" y="148"/>
                  </a:lnTo>
                  <a:lnTo>
                    <a:pt x="1209" y="99"/>
                  </a:lnTo>
                  <a:lnTo>
                    <a:pt x="198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265;p30">
              <a:extLst>
                <a:ext uri="{FF2B5EF4-FFF2-40B4-BE49-F238E27FC236}">
                  <a16:creationId xmlns:a16="http://schemas.microsoft.com/office/drawing/2014/main" id="{2AEB4D5D-BDC0-EF87-C50C-25ADA1E1E292}"/>
                </a:ext>
              </a:extLst>
            </p:cNvPr>
            <p:cNvSpPr/>
            <p:nvPr/>
          </p:nvSpPr>
          <p:spPr>
            <a:xfrm>
              <a:off x="4545051" y="1412994"/>
              <a:ext cx="344448" cy="333479"/>
            </a:xfrm>
            <a:custGeom>
              <a:avLst/>
              <a:gdLst/>
              <a:ahLst/>
              <a:cxnLst/>
              <a:rect l="l" t="t" r="r" b="b"/>
              <a:pathLst>
                <a:path w="14727" h="14258" extrusionOk="0">
                  <a:moveTo>
                    <a:pt x="12186" y="0"/>
                  </a:moveTo>
                  <a:lnTo>
                    <a:pt x="11939" y="74"/>
                  </a:lnTo>
                  <a:lnTo>
                    <a:pt x="11717" y="148"/>
                  </a:lnTo>
                  <a:lnTo>
                    <a:pt x="11446" y="296"/>
                  </a:lnTo>
                  <a:lnTo>
                    <a:pt x="10903" y="641"/>
                  </a:lnTo>
                  <a:lnTo>
                    <a:pt x="10015" y="1283"/>
                  </a:lnTo>
                  <a:lnTo>
                    <a:pt x="7672" y="2985"/>
                  </a:lnTo>
                  <a:lnTo>
                    <a:pt x="4514" y="5353"/>
                  </a:lnTo>
                  <a:lnTo>
                    <a:pt x="4490" y="5304"/>
                  </a:lnTo>
                  <a:lnTo>
                    <a:pt x="4465" y="5230"/>
                  </a:lnTo>
                  <a:lnTo>
                    <a:pt x="4490" y="5082"/>
                  </a:lnTo>
                  <a:lnTo>
                    <a:pt x="4539" y="4909"/>
                  </a:lnTo>
                  <a:lnTo>
                    <a:pt x="4662" y="4736"/>
                  </a:lnTo>
                  <a:lnTo>
                    <a:pt x="4934" y="4292"/>
                  </a:lnTo>
                  <a:lnTo>
                    <a:pt x="5279" y="3799"/>
                  </a:lnTo>
                  <a:lnTo>
                    <a:pt x="5452" y="3528"/>
                  </a:lnTo>
                  <a:lnTo>
                    <a:pt x="5600" y="3256"/>
                  </a:lnTo>
                  <a:lnTo>
                    <a:pt x="5723" y="2960"/>
                  </a:lnTo>
                  <a:lnTo>
                    <a:pt x="5822" y="2689"/>
                  </a:lnTo>
                  <a:lnTo>
                    <a:pt x="5896" y="2393"/>
                  </a:lnTo>
                  <a:lnTo>
                    <a:pt x="5896" y="2097"/>
                  </a:lnTo>
                  <a:lnTo>
                    <a:pt x="5871" y="1949"/>
                  </a:lnTo>
                  <a:lnTo>
                    <a:pt x="5847" y="1826"/>
                  </a:lnTo>
                  <a:lnTo>
                    <a:pt x="5797" y="1678"/>
                  </a:lnTo>
                  <a:lnTo>
                    <a:pt x="5723" y="1529"/>
                  </a:lnTo>
                  <a:lnTo>
                    <a:pt x="5625" y="1455"/>
                  </a:lnTo>
                  <a:lnTo>
                    <a:pt x="5526" y="1431"/>
                  </a:lnTo>
                  <a:lnTo>
                    <a:pt x="5427" y="1455"/>
                  </a:lnTo>
                  <a:lnTo>
                    <a:pt x="5328" y="1505"/>
                  </a:lnTo>
                  <a:lnTo>
                    <a:pt x="4736" y="2072"/>
                  </a:lnTo>
                  <a:lnTo>
                    <a:pt x="4194" y="2615"/>
                  </a:lnTo>
                  <a:lnTo>
                    <a:pt x="3700" y="3158"/>
                  </a:lnTo>
                  <a:lnTo>
                    <a:pt x="3256" y="3700"/>
                  </a:lnTo>
                  <a:lnTo>
                    <a:pt x="2862" y="4194"/>
                  </a:lnTo>
                  <a:lnTo>
                    <a:pt x="2516" y="4687"/>
                  </a:lnTo>
                  <a:lnTo>
                    <a:pt x="2196" y="5156"/>
                  </a:lnTo>
                  <a:lnTo>
                    <a:pt x="1900" y="5600"/>
                  </a:lnTo>
                  <a:lnTo>
                    <a:pt x="1653" y="6044"/>
                  </a:lnTo>
                  <a:lnTo>
                    <a:pt x="1456" y="6438"/>
                  </a:lnTo>
                  <a:lnTo>
                    <a:pt x="1110" y="7129"/>
                  </a:lnTo>
                  <a:lnTo>
                    <a:pt x="666" y="8116"/>
                  </a:lnTo>
                  <a:lnTo>
                    <a:pt x="444" y="8658"/>
                  </a:lnTo>
                  <a:lnTo>
                    <a:pt x="247" y="9226"/>
                  </a:lnTo>
                  <a:lnTo>
                    <a:pt x="148" y="9546"/>
                  </a:lnTo>
                  <a:lnTo>
                    <a:pt x="99" y="9842"/>
                  </a:lnTo>
                  <a:lnTo>
                    <a:pt x="50" y="10163"/>
                  </a:lnTo>
                  <a:lnTo>
                    <a:pt x="0" y="10484"/>
                  </a:lnTo>
                  <a:lnTo>
                    <a:pt x="0" y="10805"/>
                  </a:lnTo>
                  <a:lnTo>
                    <a:pt x="25" y="11150"/>
                  </a:lnTo>
                  <a:lnTo>
                    <a:pt x="50" y="11471"/>
                  </a:lnTo>
                  <a:lnTo>
                    <a:pt x="124" y="11791"/>
                  </a:lnTo>
                  <a:lnTo>
                    <a:pt x="222" y="12112"/>
                  </a:lnTo>
                  <a:lnTo>
                    <a:pt x="370" y="12408"/>
                  </a:lnTo>
                  <a:lnTo>
                    <a:pt x="543" y="12704"/>
                  </a:lnTo>
                  <a:lnTo>
                    <a:pt x="765" y="13000"/>
                  </a:lnTo>
                  <a:lnTo>
                    <a:pt x="962" y="13222"/>
                  </a:lnTo>
                  <a:lnTo>
                    <a:pt x="1160" y="13419"/>
                  </a:lnTo>
                  <a:lnTo>
                    <a:pt x="1382" y="13592"/>
                  </a:lnTo>
                  <a:lnTo>
                    <a:pt x="1579" y="13765"/>
                  </a:lnTo>
                  <a:lnTo>
                    <a:pt x="1826" y="13888"/>
                  </a:lnTo>
                  <a:lnTo>
                    <a:pt x="2048" y="13987"/>
                  </a:lnTo>
                  <a:lnTo>
                    <a:pt x="2270" y="14085"/>
                  </a:lnTo>
                  <a:lnTo>
                    <a:pt x="2516" y="14135"/>
                  </a:lnTo>
                  <a:lnTo>
                    <a:pt x="2738" y="14209"/>
                  </a:lnTo>
                  <a:lnTo>
                    <a:pt x="2985" y="14233"/>
                  </a:lnTo>
                  <a:lnTo>
                    <a:pt x="3454" y="14258"/>
                  </a:lnTo>
                  <a:lnTo>
                    <a:pt x="3947" y="14233"/>
                  </a:lnTo>
                  <a:lnTo>
                    <a:pt x="4391" y="14159"/>
                  </a:lnTo>
                  <a:lnTo>
                    <a:pt x="4835" y="14061"/>
                  </a:lnTo>
                  <a:lnTo>
                    <a:pt x="5254" y="13962"/>
                  </a:lnTo>
                  <a:lnTo>
                    <a:pt x="5649" y="13814"/>
                  </a:lnTo>
                  <a:lnTo>
                    <a:pt x="5995" y="13691"/>
                  </a:lnTo>
                  <a:lnTo>
                    <a:pt x="6537" y="13444"/>
                  </a:lnTo>
                  <a:lnTo>
                    <a:pt x="6858" y="13296"/>
                  </a:lnTo>
                  <a:lnTo>
                    <a:pt x="7080" y="13197"/>
                  </a:lnTo>
                  <a:lnTo>
                    <a:pt x="7327" y="13099"/>
                  </a:lnTo>
                  <a:lnTo>
                    <a:pt x="7820" y="12803"/>
                  </a:lnTo>
                  <a:lnTo>
                    <a:pt x="8363" y="12457"/>
                  </a:lnTo>
                  <a:lnTo>
                    <a:pt x="8905" y="12038"/>
                  </a:lnTo>
                  <a:lnTo>
                    <a:pt x="9448" y="11619"/>
                  </a:lnTo>
                  <a:lnTo>
                    <a:pt x="9991" y="11150"/>
                  </a:lnTo>
                  <a:lnTo>
                    <a:pt x="10533" y="10656"/>
                  </a:lnTo>
                  <a:lnTo>
                    <a:pt x="11051" y="10188"/>
                  </a:lnTo>
                  <a:lnTo>
                    <a:pt x="11989" y="9250"/>
                  </a:lnTo>
                  <a:lnTo>
                    <a:pt x="12753" y="8486"/>
                  </a:lnTo>
                  <a:lnTo>
                    <a:pt x="13444" y="7746"/>
                  </a:lnTo>
                  <a:lnTo>
                    <a:pt x="13641" y="7524"/>
                  </a:lnTo>
                  <a:lnTo>
                    <a:pt x="13789" y="7326"/>
                  </a:lnTo>
                  <a:lnTo>
                    <a:pt x="13888" y="7129"/>
                  </a:lnTo>
                  <a:lnTo>
                    <a:pt x="13962" y="6956"/>
                  </a:lnTo>
                  <a:lnTo>
                    <a:pt x="13987" y="6759"/>
                  </a:lnTo>
                  <a:lnTo>
                    <a:pt x="14012" y="6611"/>
                  </a:lnTo>
                  <a:lnTo>
                    <a:pt x="13987" y="6438"/>
                  </a:lnTo>
                  <a:lnTo>
                    <a:pt x="13962" y="6315"/>
                  </a:lnTo>
                  <a:lnTo>
                    <a:pt x="13913" y="6192"/>
                  </a:lnTo>
                  <a:lnTo>
                    <a:pt x="13839" y="6093"/>
                  </a:lnTo>
                  <a:lnTo>
                    <a:pt x="13740" y="5994"/>
                  </a:lnTo>
                  <a:lnTo>
                    <a:pt x="13666" y="5945"/>
                  </a:lnTo>
                  <a:lnTo>
                    <a:pt x="13567" y="5896"/>
                  </a:lnTo>
                  <a:lnTo>
                    <a:pt x="13493" y="5871"/>
                  </a:lnTo>
                  <a:lnTo>
                    <a:pt x="13395" y="5871"/>
                  </a:lnTo>
                  <a:lnTo>
                    <a:pt x="13321" y="5920"/>
                  </a:lnTo>
                  <a:lnTo>
                    <a:pt x="13296" y="5945"/>
                  </a:lnTo>
                  <a:lnTo>
                    <a:pt x="13296" y="5945"/>
                  </a:lnTo>
                  <a:lnTo>
                    <a:pt x="13345" y="5871"/>
                  </a:lnTo>
                  <a:lnTo>
                    <a:pt x="13592" y="5649"/>
                  </a:lnTo>
                  <a:lnTo>
                    <a:pt x="14110" y="5156"/>
                  </a:lnTo>
                  <a:lnTo>
                    <a:pt x="14357" y="4884"/>
                  </a:lnTo>
                  <a:lnTo>
                    <a:pt x="14530" y="4638"/>
                  </a:lnTo>
                  <a:lnTo>
                    <a:pt x="14628" y="4416"/>
                  </a:lnTo>
                  <a:lnTo>
                    <a:pt x="14702" y="4194"/>
                  </a:lnTo>
                  <a:lnTo>
                    <a:pt x="14727" y="3996"/>
                  </a:lnTo>
                  <a:lnTo>
                    <a:pt x="14702" y="3824"/>
                  </a:lnTo>
                  <a:lnTo>
                    <a:pt x="14653" y="3676"/>
                  </a:lnTo>
                  <a:lnTo>
                    <a:pt x="14579" y="3528"/>
                  </a:lnTo>
                  <a:lnTo>
                    <a:pt x="14456" y="3404"/>
                  </a:lnTo>
                  <a:lnTo>
                    <a:pt x="14332" y="3330"/>
                  </a:lnTo>
                  <a:lnTo>
                    <a:pt x="14209" y="3256"/>
                  </a:lnTo>
                  <a:lnTo>
                    <a:pt x="14061" y="3207"/>
                  </a:lnTo>
                  <a:lnTo>
                    <a:pt x="13888" y="3182"/>
                  </a:lnTo>
                  <a:lnTo>
                    <a:pt x="13740" y="3207"/>
                  </a:lnTo>
                  <a:lnTo>
                    <a:pt x="13592" y="3232"/>
                  </a:lnTo>
                  <a:lnTo>
                    <a:pt x="13469" y="3306"/>
                  </a:lnTo>
                  <a:lnTo>
                    <a:pt x="13666" y="3108"/>
                  </a:lnTo>
                  <a:lnTo>
                    <a:pt x="13839" y="2936"/>
                  </a:lnTo>
                  <a:lnTo>
                    <a:pt x="13962" y="2738"/>
                  </a:lnTo>
                  <a:lnTo>
                    <a:pt x="14036" y="2541"/>
                  </a:lnTo>
                  <a:lnTo>
                    <a:pt x="14061" y="2344"/>
                  </a:lnTo>
                  <a:lnTo>
                    <a:pt x="14086" y="2171"/>
                  </a:lnTo>
                  <a:lnTo>
                    <a:pt x="14036" y="1998"/>
                  </a:lnTo>
                  <a:lnTo>
                    <a:pt x="13987" y="1826"/>
                  </a:lnTo>
                  <a:lnTo>
                    <a:pt x="13913" y="1678"/>
                  </a:lnTo>
                  <a:lnTo>
                    <a:pt x="13814" y="1554"/>
                  </a:lnTo>
                  <a:lnTo>
                    <a:pt x="13691" y="1455"/>
                  </a:lnTo>
                  <a:lnTo>
                    <a:pt x="13567" y="1381"/>
                  </a:lnTo>
                  <a:lnTo>
                    <a:pt x="13419" y="1357"/>
                  </a:lnTo>
                  <a:lnTo>
                    <a:pt x="13247" y="1357"/>
                  </a:lnTo>
                  <a:lnTo>
                    <a:pt x="13099" y="1381"/>
                  </a:lnTo>
                  <a:lnTo>
                    <a:pt x="12926" y="1455"/>
                  </a:lnTo>
                  <a:lnTo>
                    <a:pt x="13074" y="1307"/>
                  </a:lnTo>
                  <a:lnTo>
                    <a:pt x="13173" y="1159"/>
                  </a:lnTo>
                  <a:lnTo>
                    <a:pt x="13222" y="987"/>
                  </a:lnTo>
                  <a:lnTo>
                    <a:pt x="13247" y="839"/>
                  </a:lnTo>
                  <a:lnTo>
                    <a:pt x="13247" y="666"/>
                  </a:lnTo>
                  <a:lnTo>
                    <a:pt x="13197" y="518"/>
                  </a:lnTo>
                  <a:lnTo>
                    <a:pt x="13123" y="370"/>
                  </a:lnTo>
                  <a:lnTo>
                    <a:pt x="13025" y="247"/>
                  </a:lnTo>
                  <a:lnTo>
                    <a:pt x="12901" y="148"/>
                  </a:lnTo>
                  <a:lnTo>
                    <a:pt x="12753" y="74"/>
                  </a:lnTo>
                  <a:lnTo>
                    <a:pt x="12581" y="25"/>
                  </a:lnTo>
                  <a:lnTo>
                    <a:pt x="12383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266;p30">
              <a:extLst>
                <a:ext uri="{FF2B5EF4-FFF2-40B4-BE49-F238E27FC236}">
                  <a16:creationId xmlns:a16="http://schemas.microsoft.com/office/drawing/2014/main" id="{B8FA6154-1FBA-4C6F-DDE1-9F879E3E212B}"/>
                </a:ext>
              </a:extLst>
            </p:cNvPr>
            <p:cNvSpPr/>
            <p:nvPr/>
          </p:nvSpPr>
          <p:spPr>
            <a:xfrm>
              <a:off x="4768915" y="1550293"/>
              <a:ext cx="89439" cy="71569"/>
            </a:xfrm>
            <a:custGeom>
              <a:avLst/>
              <a:gdLst/>
              <a:ahLst/>
              <a:cxnLst/>
              <a:rect l="l" t="t" r="r" b="b"/>
              <a:pathLst>
                <a:path w="3824" h="3060" extrusionOk="0">
                  <a:moveTo>
                    <a:pt x="3626" y="1"/>
                  </a:moveTo>
                  <a:lnTo>
                    <a:pt x="0" y="2764"/>
                  </a:lnTo>
                  <a:lnTo>
                    <a:pt x="198" y="3060"/>
                  </a:lnTo>
                  <a:lnTo>
                    <a:pt x="3824" y="297"/>
                  </a:lnTo>
                  <a:lnTo>
                    <a:pt x="3626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267;p30">
              <a:extLst>
                <a:ext uri="{FF2B5EF4-FFF2-40B4-BE49-F238E27FC236}">
                  <a16:creationId xmlns:a16="http://schemas.microsoft.com/office/drawing/2014/main" id="{0A7C675E-9BDD-5932-0DFC-C0C212C098B8}"/>
                </a:ext>
              </a:extLst>
            </p:cNvPr>
            <p:cNvSpPr/>
            <p:nvPr/>
          </p:nvSpPr>
          <p:spPr>
            <a:xfrm>
              <a:off x="4748145" y="1487982"/>
              <a:ext cx="114840" cy="96386"/>
            </a:xfrm>
            <a:custGeom>
              <a:avLst/>
              <a:gdLst/>
              <a:ahLst/>
              <a:cxnLst/>
              <a:rect l="l" t="t" r="r" b="b"/>
              <a:pathLst>
                <a:path w="4910" h="4121" extrusionOk="0">
                  <a:moveTo>
                    <a:pt x="4662" y="1"/>
                  </a:moveTo>
                  <a:lnTo>
                    <a:pt x="0" y="3849"/>
                  </a:lnTo>
                  <a:lnTo>
                    <a:pt x="222" y="4120"/>
                  </a:lnTo>
                  <a:lnTo>
                    <a:pt x="4909" y="272"/>
                  </a:lnTo>
                  <a:lnTo>
                    <a:pt x="4662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268;p30">
              <a:extLst>
                <a:ext uri="{FF2B5EF4-FFF2-40B4-BE49-F238E27FC236}">
                  <a16:creationId xmlns:a16="http://schemas.microsoft.com/office/drawing/2014/main" id="{554BE53F-BD27-275E-861F-D1B643933644}"/>
                </a:ext>
              </a:extLst>
            </p:cNvPr>
            <p:cNvSpPr/>
            <p:nvPr/>
          </p:nvSpPr>
          <p:spPr>
            <a:xfrm>
              <a:off x="4721013" y="1444148"/>
              <a:ext cx="128686" cy="103285"/>
            </a:xfrm>
            <a:custGeom>
              <a:avLst/>
              <a:gdLst/>
              <a:ahLst/>
              <a:cxnLst/>
              <a:rect l="l" t="t" r="r" b="b"/>
              <a:pathLst>
                <a:path w="5502" h="4416" extrusionOk="0">
                  <a:moveTo>
                    <a:pt x="5280" y="0"/>
                  </a:moveTo>
                  <a:lnTo>
                    <a:pt x="1" y="4144"/>
                  </a:lnTo>
                  <a:lnTo>
                    <a:pt x="223" y="4416"/>
                  </a:lnTo>
                  <a:lnTo>
                    <a:pt x="5502" y="272"/>
                  </a:lnTo>
                  <a:lnTo>
                    <a:pt x="5280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269;p30">
              <a:extLst>
                <a:ext uri="{FF2B5EF4-FFF2-40B4-BE49-F238E27FC236}">
                  <a16:creationId xmlns:a16="http://schemas.microsoft.com/office/drawing/2014/main" id="{2888B310-9D96-F25B-34D0-5712B8A3E381}"/>
                </a:ext>
              </a:extLst>
            </p:cNvPr>
            <p:cNvSpPr/>
            <p:nvPr/>
          </p:nvSpPr>
          <p:spPr>
            <a:xfrm>
              <a:off x="4235208" y="1603388"/>
              <a:ext cx="489272" cy="580418"/>
            </a:xfrm>
            <a:custGeom>
              <a:avLst/>
              <a:gdLst/>
              <a:ahLst/>
              <a:cxnLst/>
              <a:rect l="l" t="t" r="r" b="b"/>
              <a:pathLst>
                <a:path w="20919" h="24816" extrusionOk="0">
                  <a:moveTo>
                    <a:pt x="12705" y="0"/>
                  </a:moveTo>
                  <a:lnTo>
                    <a:pt x="11693" y="1061"/>
                  </a:lnTo>
                  <a:lnTo>
                    <a:pt x="10756" y="2072"/>
                  </a:lnTo>
                  <a:lnTo>
                    <a:pt x="9868" y="3059"/>
                  </a:lnTo>
                  <a:lnTo>
                    <a:pt x="9029" y="3997"/>
                  </a:lnTo>
                  <a:lnTo>
                    <a:pt x="8264" y="4909"/>
                  </a:lnTo>
                  <a:lnTo>
                    <a:pt x="7524" y="5822"/>
                  </a:lnTo>
                  <a:lnTo>
                    <a:pt x="6834" y="6710"/>
                  </a:lnTo>
                  <a:lnTo>
                    <a:pt x="6192" y="7598"/>
                  </a:lnTo>
                  <a:lnTo>
                    <a:pt x="5551" y="8461"/>
                  </a:lnTo>
                  <a:lnTo>
                    <a:pt x="4959" y="9349"/>
                  </a:lnTo>
                  <a:lnTo>
                    <a:pt x="4392" y="10237"/>
                  </a:lnTo>
                  <a:lnTo>
                    <a:pt x="3824" y="11125"/>
                  </a:lnTo>
                  <a:lnTo>
                    <a:pt x="3257" y="12038"/>
                  </a:lnTo>
                  <a:lnTo>
                    <a:pt x="2714" y="12951"/>
                  </a:lnTo>
                  <a:lnTo>
                    <a:pt x="1604" y="14900"/>
                  </a:lnTo>
                  <a:lnTo>
                    <a:pt x="1382" y="15220"/>
                  </a:lnTo>
                  <a:lnTo>
                    <a:pt x="1160" y="15566"/>
                  </a:lnTo>
                  <a:lnTo>
                    <a:pt x="963" y="15886"/>
                  </a:lnTo>
                  <a:lnTo>
                    <a:pt x="790" y="16232"/>
                  </a:lnTo>
                  <a:lnTo>
                    <a:pt x="617" y="16552"/>
                  </a:lnTo>
                  <a:lnTo>
                    <a:pt x="494" y="16873"/>
                  </a:lnTo>
                  <a:lnTo>
                    <a:pt x="371" y="17194"/>
                  </a:lnTo>
                  <a:lnTo>
                    <a:pt x="272" y="17514"/>
                  </a:lnTo>
                  <a:lnTo>
                    <a:pt x="173" y="17835"/>
                  </a:lnTo>
                  <a:lnTo>
                    <a:pt x="99" y="18156"/>
                  </a:lnTo>
                  <a:lnTo>
                    <a:pt x="50" y="18452"/>
                  </a:lnTo>
                  <a:lnTo>
                    <a:pt x="25" y="18772"/>
                  </a:lnTo>
                  <a:lnTo>
                    <a:pt x="1" y="19068"/>
                  </a:lnTo>
                  <a:lnTo>
                    <a:pt x="1" y="19364"/>
                  </a:lnTo>
                  <a:lnTo>
                    <a:pt x="1" y="19636"/>
                  </a:lnTo>
                  <a:lnTo>
                    <a:pt x="25" y="19932"/>
                  </a:lnTo>
                  <a:lnTo>
                    <a:pt x="124" y="20474"/>
                  </a:lnTo>
                  <a:lnTo>
                    <a:pt x="247" y="21017"/>
                  </a:lnTo>
                  <a:lnTo>
                    <a:pt x="445" y="21511"/>
                  </a:lnTo>
                  <a:lnTo>
                    <a:pt x="691" y="22004"/>
                  </a:lnTo>
                  <a:lnTo>
                    <a:pt x="963" y="22448"/>
                  </a:lnTo>
                  <a:lnTo>
                    <a:pt x="1308" y="22843"/>
                  </a:lnTo>
                  <a:lnTo>
                    <a:pt x="1653" y="23237"/>
                  </a:lnTo>
                  <a:lnTo>
                    <a:pt x="2048" y="23583"/>
                  </a:lnTo>
                  <a:lnTo>
                    <a:pt x="2492" y="23879"/>
                  </a:lnTo>
                  <a:lnTo>
                    <a:pt x="2936" y="24150"/>
                  </a:lnTo>
                  <a:lnTo>
                    <a:pt x="3405" y="24372"/>
                  </a:lnTo>
                  <a:lnTo>
                    <a:pt x="3923" y="24545"/>
                  </a:lnTo>
                  <a:lnTo>
                    <a:pt x="4441" y="24693"/>
                  </a:lnTo>
                  <a:lnTo>
                    <a:pt x="4959" y="24767"/>
                  </a:lnTo>
                  <a:lnTo>
                    <a:pt x="5502" y="24816"/>
                  </a:lnTo>
                  <a:lnTo>
                    <a:pt x="6069" y="24791"/>
                  </a:lnTo>
                  <a:lnTo>
                    <a:pt x="6612" y="24717"/>
                  </a:lnTo>
                  <a:lnTo>
                    <a:pt x="7179" y="24594"/>
                  </a:lnTo>
                  <a:lnTo>
                    <a:pt x="7746" y="24397"/>
                  </a:lnTo>
                  <a:lnTo>
                    <a:pt x="8289" y="24150"/>
                  </a:lnTo>
                  <a:lnTo>
                    <a:pt x="8560" y="24002"/>
                  </a:lnTo>
                  <a:lnTo>
                    <a:pt x="8832" y="23854"/>
                  </a:lnTo>
                  <a:lnTo>
                    <a:pt x="9103" y="23657"/>
                  </a:lnTo>
                  <a:lnTo>
                    <a:pt x="9374" y="23459"/>
                  </a:lnTo>
                  <a:lnTo>
                    <a:pt x="9646" y="23262"/>
                  </a:lnTo>
                  <a:lnTo>
                    <a:pt x="9892" y="23015"/>
                  </a:lnTo>
                  <a:lnTo>
                    <a:pt x="10164" y="22769"/>
                  </a:lnTo>
                  <a:lnTo>
                    <a:pt x="10411" y="22522"/>
                  </a:lnTo>
                  <a:lnTo>
                    <a:pt x="11175" y="21609"/>
                  </a:lnTo>
                  <a:lnTo>
                    <a:pt x="11915" y="20672"/>
                  </a:lnTo>
                  <a:lnTo>
                    <a:pt x="12606" y="19759"/>
                  </a:lnTo>
                  <a:lnTo>
                    <a:pt x="13297" y="18797"/>
                  </a:lnTo>
                  <a:lnTo>
                    <a:pt x="13963" y="17835"/>
                  </a:lnTo>
                  <a:lnTo>
                    <a:pt x="14604" y="16873"/>
                  </a:lnTo>
                  <a:lnTo>
                    <a:pt x="15221" y="15862"/>
                  </a:lnTo>
                  <a:lnTo>
                    <a:pt x="15862" y="14850"/>
                  </a:lnTo>
                  <a:lnTo>
                    <a:pt x="16454" y="13790"/>
                  </a:lnTo>
                  <a:lnTo>
                    <a:pt x="17071" y="12704"/>
                  </a:lnTo>
                  <a:lnTo>
                    <a:pt x="18304" y="10435"/>
                  </a:lnTo>
                  <a:lnTo>
                    <a:pt x="19587" y="7993"/>
                  </a:lnTo>
                  <a:lnTo>
                    <a:pt x="20919" y="5378"/>
                  </a:lnTo>
                  <a:lnTo>
                    <a:pt x="20352" y="5131"/>
                  </a:lnTo>
                  <a:lnTo>
                    <a:pt x="19760" y="4860"/>
                  </a:lnTo>
                  <a:lnTo>
                    <a:pt x="19168" y="4564"/>
                  </a:lnTo>
                  <a:lnTo>
                    <a:pt x="18551" y="4268"/>
                  </a:lnTo>
                  <a:lnTo>
                    <a:pt x="17959" y="3923"/>
                  </a:lnTo>
                  <a:lnTo>
                    <a:pt x="17367" y="3577"/>
                  </a:lnTo>
                  <a:lnTo>
                    <a:pt x="16799" y="3207"/>
                  </a:lnTo>
                  <a:lnTo>
                    <a:pt x="16232" y="2837"/>
                  </a:lnTo>
                  <a:lnTo>
                    <a:pt x="15147" y="2072"/>
                  </a:lnTo>
                  <a:lnTo>
                    <a:pt x="14185" y="1332"/>
                  </a:lnTo>
                  <a:lnTo>
                    <a:pt x="13371" y="642"/>
                  </a:lnTo>
                  <a:lnTo>
                    <a:pt x="13025" y="321"/>
                  </a:lnTo>
                  <a:lnTo>
                    <a:pt x="12705" y="0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270;p30">
              <a:extLst>
                <a:ext uri="{FF2B5EF4-FFF2-40B4-BE49-F238E27FC236}">
                  <a16:creationId xmlns:a16="http://schemas.microsoft.com/office/drawing/2014/main" id="{0DF99C9B-B0A9-E2B3-8542-D00BFBFFBC1F}"/>
                </a:ext>
              </a:extLst>
            </p:cNvPr>
            <p:cNvSpPr/>
            <p:nvPr/>
          </p:nvSpPr>
          <p:spPr>
            <a:xfrm>
              <a:off x="4481011" y="1652436"/>
              <a:ext cx="212324" cy="144263"/>
            </a:xfrm>
            <a:custGeom>
              <a:avLst/>
              <a:gdLst/>
              <a:ahLst/>
              <a:cxnLst/>
              <a:rect l="l" t="t" r="r" b="b"/>
              <a:pathLst>
                <a:path w="9078" h="6168" extrusionOk="0">
                  <a:moveTo>
                    <a:pt x="247" y="0"/>
                  </a:moveTo>
                  <a:lnTo>
                    <a:pt x="0" y="247"/>
                  </a:lnTo>
                  <a:lnTo>
                    <a:pt x="518" y="740"/>
                  </a:lnTo>
                  <a:lnTo>
                    <a:pt x="1036" y="1234"/>
                  </a:lnTo>
                  <a:lnTo>
                    <a:pt x="1554" y="1702"/>
                  </a:lnTo>
                  <a:lnTo>
                    <a:pt x="2097" y="2146"/>
                  </a:lnTo>
                  <a:lnTo>
                    <a:pt x="2640" y="2566"/>
                  </a:lnTo>
                  <a:lnTo>
                    <a:pt x="3182" y="2985"/>
                  </a:lnTo>
                  <a:lnTo>
                    <a:pt x="3750" y="3380"/>
                  </a:lnTo>
                  <a:lnTo>
                    <a:pt x="4292" y="3750"/>
                  </a:lnTo>
                  <a:lnTo>
                    <a:pt x="4860" y="4120"/>
                  </a:lnTo>
                  <a:lnTo>
                    <a:pt x="5427" y="4440"/>
                  </a:lnTo>
                  <a:lnTo>
                    <a:pt x="5994" y="4786"/>
                  </a:lnTo>
                  <a:lnTo>
                    <a:pt x="6586" y="5082"/>
                  </a:lnTo>
                  <a:lnTo>
                    <a:pt x="7178" y="5378"/>
                  </a:lnTo>
                  <a:lnTo>
                    <a:pt x="7770" y="5649"/>
                  </a:lnTo>
                  <a:lnTo>
                    <a:pt x="8363" y="5920"/>
                  </a:lnTo>
                  <a:lnTo>
                    <a:pt x="8955" y="6167"/>
                  </a:lnTo>
                  <a:lnTo>
                    <a:pt x="9078" y="5822"/>
                  </a:lnTo>
                  <a:lnTo>
                    <a:pt x="8486" y="5575"/>
                  </a:lnTo>
                  <a:lnTo>
                    <a:pt x="7918" y="5328"/>
                  </a:lnTo>
                  <a:lnTo>
                    <a:pt x="7326" y="5057"/>
                  </a:lnTo>
                  <a:lnTo>
                    <a:pt x="6759" y="4761"/>
                  </a:lnTo>
                  <a:lnTo>
                    <a:pt x="6167" y="4465"/>
                  </a:lnTo>
                  <a:lnTo>
                    <a:pt x="5600" y="4144"/>
                  </a:lnTo>
                  <a:lnTo>
                    <a:pt x="5057" y="3799"/>
                  </a:lnTo>
                  <a:lnTo>
                    <a:pt x="4490" y="3454"/>
                  </a:lnTo>
                  <a:lnTo>
                    <a:pt x="3947" y="3084"/>
                  </a:lnTo>
                  <a:lnTo>
                    <a:pt x="3404" y="2689"/>
                  </a:lnTo>
                  <a:lnTo>
                    <a:pt x="2862" y="2270"/>
                  </a:lnTo>
                  <a:lnTo>
                    <a:pt x="2319" y="1850"/>
                  </a:lnTo>
                  <a:lnTo>
                    <a:pt x="1801" y="1406"/>
                  </a:lnTo>
                  <a:lnTo>
                    <a:pt x="1283" y="962"/>
                  </a:lnTo>
                  <a:lnTo>
                    <a:pt x="765" y="493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271;p30">
              <a:extLst>
                <a:ext uri="{FF2B5EF4-FFF2-40B4-BE49-F238E27FC236}">
                  <a16:creationId xmlns:a16="http://schemas.microsoft.com/office/drawing/2014/main" id="{F9CAA4A8-4FB0-C295-AC89-F61175C3F723}"/>
                </a:ext>
              </a:extLst>
            </p:cNvPr>
            <p:cNvSpPr/>
            <p:nvPr/>
          </p:nvSpPr>
          <p:spPr>
            <a:xfrm>
              <a:off x="4253686" y="1717039"/>
              <a:ext cx="176562" cy="259664"/>
            </a:xfrm>
            <a:custGeom>
              <a:avLst/>
              <a:gdLst/>
              <a:ahLst/>
              <a:cxnLst/>
              <a:rect l="l" t="t" r="r" b="b"/>
              <a:pathLst>
                <a:path w="7549" h="11102" extrusionOk="0">
                  <a:moveTo>
                    <a:pt x="7277" y="1"/>
                  </a:moveTo>
                  <a:lnTo>
                    <a:pt x="7030" y="297"/>
                  </a:lnTo>
                  <a:lnTo>
                    <a:pt x="6389" y="1086"/>
                  </a:lnTo>
                  <a:lnTo>
                    <a:pt x="5427" y="2295"/>
                  </a:lnTo>
                  <a:lnTo>
                    <a:pt x="4292" y="3800"/>
                  </a:lnTo>
                  <a:lnTo>
                    <a:pt x="3700" y="4638"/>
                  </a:lnTo>
                  <a:lnTo>
                    <a:pt x="3084" y="5526"/>
                  </a:lnTo>
                  <a:lnTo>
                    <a:pt x="2467" y="6414"/>
                  </a:lnTo>
                  <a:lnTo>
                    <a:pt x="1900" y="7352"/>
                  </a:lnTo>
                  <a:lnTo>
                    <a:pt x="1332" y="8265"/>
                  </a:lnTo>
                  <a:lnTo>
                    <a:pt x="839" y="9202"/>
                  </a:lnTo>
                  <a:lnTo>
                    <a:pt x="370" y="10090"/>
                  </a:lnTo>
                  <a:lnTo>
                    <a:pt x="173" y="10534"/>
                  </a:lnTo>
                  <a:lnTo>
                    <a:pt x="0" y="10978"/>
                  </a:lnTo>
                  <a:lnTo>
                    <a:pt x="345" y="11101"/>
                  </a:lnTo>
                  <a:lnTo>
                    <a:pt x="715" y="10238"/>
                  </a:lnTo>
                  <a:lnTo>
                    <a:pt x="1160" y="9350"/>
                  </a:lnTo>
                  <a:lnTo>
                    <a:pt x="1653" y="8437"/>
                  </a:lnTo>
                  <a:lnTo>
                    <a:pt x="2196" y="7525"/>
                  </a:lnTo>
                  <a:lnTo>
                    <a:pt x="2788" y="6612"/>
                  </a:lnTo>
                  <a:lnTo>
                    <a:pt x="3380" y="5699"/>
                  </a:lnTo>
                  <a:lnTo>
                    <a:pt x="3996" y="4836"/>
                  </a:lnTo>
                  <a:lnTo>
                    <a:pt x="4588" y="3997"/>
                  </a:lnTo>
                  <a:lnTo>
                    <a:pt x="5723" y="2517"/>
                  </a:lnTo>
                  <a:lnTo>
                    <a:pt x="6660" y="1333"/>
                  </a:lnTo>
                  <a:lnTo>
                    <a:pt x="7548" y="223"/>
                  </a:lnTo>
                  <a:lnTo>
                    <a:pt x="7277" y="1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272;p30">
              <a:extLst>
                <a:ext uri="{FF2B5EF4-FFF2-40B4-BE49-F238E27FC236}">
                  <a16:creationId xmlns:a16="http://schemas.microsoft.com/office/drawing/2014/main" id="{7A1427D2-FAD8-4DA7-4A62-B6A941AF8160}"/>
                </a:ext>
              </a:extLst>
            </p:cNvPr>
            <p:cNvSpPr/>
            <p:nvPr/>
          </p:nvSpPr>
          <p:spPr>
            <a:xfrm>
              <a:off x="3745357" y="1542807"/>
              <a:ext cx="578711" cy="686018"/>
            </a:xfrm>
            <a:custGeom>
              <a:avLst/>
              <a:gdLst/>
              <a:ahLst/>
              <a:cxnLst/>
              <a:rect l="l" t="t" r="r" b="b"/>
              <a:pathLst>
                <a:path w="24743" h="29331" extrusionOk="0">
                  <a:moveTo>
                    <a:pt x="4219" y="0"/>
                  </a:moveTo>
                  <a:lnTo>
                    <a:pt x="3972" y="25"/>
                  </a:lnTo>
                  <a:lnTo>
                    <a:pt x="3750" y="99"/>
                  </a:lnTo>
                  <a:lnTo>
                    <a:pt x="3528" y="198"/>
                  </a:lnTo>
                  <a:lnTo>
                    <a:pt x="3356" y="321"/>
                  </a:lnTo>
                  <a:lnTo>
                    <a:pt x="3183" y="494"/>
                  </a:lnTo>
                  <a:lnTo>
                    <a:pt x="3060" y="691"/>
                  </a:lnTo>
                  <a:lnTo>
                    <a:pt x="2986" y="913"/>
                  </a:lnTo>
                  <a:lnTo>
                    <a:pt x="2936" y="1160"/>
                  </a:lnTo>
                  <a:lnTo>
                    <a:pt x="26" y="27899"/>
                  </a:lnTo>
                  <a:lnTo>
                    <a:pt x="1" y="28047"/>
                  </a:lnTo>
                  <a:lnTo>
                    <a:pt x="26" y="28171"/>
                  </a:lnTo>
                  <a:lnTo>
                    <a:pt x="75" y="28442"/>
                  </a:lnTo>
                  <a:lnTo>
                    <a:pt x="198" y="28689"/>
                  </a:lnTo>
                  <a:lnTo>
                    <a:pt x="346" y="28911"/>
                  </a:lnTo>
                  <a:lnTo>
                    <a:pt x="544" y="29083"/>
                  </a:lnTo>
                  <a:lnTo>
                    <a:pt x="766" y="29231"/>
                  </a:lnTo>
                  <a:lnTo>
                    <a:pt x="1037" y="29305"/>
                  </a:lnTo>
                  <a:lnTo>
                    <a:pt x="1185" y="29330"/>
                  </a:lnTo>
                  <a:lnTo>
                    <a:pt x="20771" y="29330"/>
                  </a:lnTo>
                  <a:lnTo>
                    <a:pt x="21018" y="29256"/>
                  </a:lnTo>
                  <a:lnTo>
                    <a:pt x="21215" y="29157"/>
                  </a:lnTo>
                  <a:lnTo>
                    <a:pt x="21412" y="29009"/>
                  </a:lnTo>
                  <a:lnTo>
                    <a:pt x="21560" y="28837"/>
                  </a:lnTo>
                  <a:lnTo>
                    <a:pt x="21708" y="28639"/>
                  </a:lnTo>
                  <a:lnTo>
                    <a:pt x="21782" y="28417"/>
                  </a:lnTo>
                  <a:lnTo>
                    <a:pt x="21832" y="28171"/>
                  </a:lnTo>
                  <a:lnTo>
                    <a:pt x="24743" y="1456"/>
                  </a:lnTo>
                  <a:lnTo>
                    <a:pt x="24743" y="1308"/>
                  </a:lnTo>
                  <a:lnTo>
                    <a:pt x="24743" y="1160"/>
                  </a:lnTo>
                  <a:lnTo>
                    <a:pt x="24693" y="888"/>
                  </a:lnTo>
                  <a:lnTo>
                    <a:pt x="24570" y="642"/>
                  </a:lnTo>
                  <a:lnTo>
                    <a:pt x="24422" y="444"/>
                  </a:lnTo>
                  <a:lnTo>
                    <a:pt x="24225" y="247"/>
                  </a:lnTo>
                  <a:lnTo>
                    <a:pt x="23978" y="124"/>
                  </a:lnTo>
                  <a:lnTo>
                    <a:pt x="23731" y="25"/>
                  </a:lnTo>
                  <a:lnTo>
                    <a:pt x="2358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273;p30">
              <a:extLst>
                <a:ext uri="{FF2B5EF4-FFF2-40B4-BE49-F238E27FC236}">
                  <a16:creationId xmlns:a16="http://schemas.microsoft.com/office/drawing/2014/main" id="{0535A516-A11A-7539-356A-A775FE486EE8}"/>
                </a:ext>
              </a:extLst>
            </p:cNvPr>
            <p:cNvSpPr/>
            <p:nvPr/>
          </p:nvSpPr>
          <p:spPr>
            <a:xfrm>
              <a:off x="3613251" y="1763211"/>
              <a:ext cx="386571" cy="264270"/>
            </a:xfrm>
            <a:custGeom>
              <a:avLst/>
              <a:gdLst/>
              <a:ahLst/>
              <a:cxnLst/>
              <a:rect l="l" t="t" r="r" b="b"/>
              <a:pathLst>
                <a:path w="16528" h="11299" extrusionOk="0">
                  <a:moveTo>
                    <a:pt x="7672" y="0"/>
                  </a:moveTo>
                  <a:lnTo>
                    <a:pt x="6784" y="346"/>
                  </a:lnTo>
                  <a:lnTo>
                    <a:pt x="5994" y="716"/>
                  </a:lnTo>
                  <a:lnTo>
                    <a:pt x="5328" y="1061"/>
                  </a:lnTo>
                  <a:lnTo>
                    <a:pt x="4736" y="1382"/>
                  </a:lnTo>
                  <a:lnTo>
                    <a:pt x="4218" y="1702"/>
                  </a:lnTo>
                  <a:lnTo>
                    <a:pt x="3774" y="2023"/>
                  </a:lnTo>
                  <a:lnTo>
                    <a:pt x="3404" y="2319"/>
                  </a:lnTo>
                  <a:lnTo>
                    <a:pt x="3083" y="2590"/>
                  </a:lnTo>
                  <a:lnTo>
                    <a:pt x="2837" y="2862"/>
                  </a:lnTo>
                  <a:lnTo>
                    <a:pt x="2615" y="3108"/>
                  </a:lnTo>
                  <a:lnTo>
                    <a:pt x="2294" y="3552"/>
                  </a:lnTo>
                  <a:lnTo>
                    <a:pt x="2047" y="3922"/>
                  </a:lnTo>
                  <a:lnTo>
                    <a:pt x="1924" y="4070"/>
                  </a:lnTo>
                  <a:lnTo>
                    <a:pt x="1825" y="4194"/>
                  </a:lnTo>
                  <a:lnTo>
                    <a:pt x="1431" y="4613"/>
                  </a:lnTo>
                  <a:lnTo>
                    <a:pt x="1036" y="5107"/>
                  </a:lnTo>
                  <a:lnTo>
                    <a:pt x="839" y="5353"/>
                  </a:lnTo>
                  <a:lnTo>
                    <a:pt x="666" y="5625"/>
                  </a:lnTo>
                  <a:lnTo>
                    <a:pt x="518" y="5896"/>
                  </a:lnTo>
                  <a:lnTo>
                    <a:pt x="370" y="6192"/>
                  </a:lnTo>
                  <a:lnTo>
                    <a:pt x="247" y="6488"/>
                  </a:lnTo>
                  <a:lnTo>
                    <a:pt x="148" y="6809"/>
                  </a:lnTo>
                  <a:lnTo>
                    <a:pt x="74" y="7129"/>
                  </a:lnTo>
                  <a:lnTo>
                    <a:pt x="25" y="7450"/>
                  </a:lnTo>
                  <a:lnTo>
                    <a:pt x="0" y="7771"/>
                  </a:lnTo>
                  <a:lnTo>
                    <a:pt x="25" y="8116"/>
                  </a:lnTo>
                  <a:lnTo>
                    <a:pt x="74" y="8461"/>
                  </a:lnTo>
                  <a:lnTo>
                    <a:pt x="173" y="8807"/>
                  </a:lnTo>
                  <a:lnTo>
                    <a:pt x="271" y="9078"/>
                  </a:lnTo>
                  <a:lnTo>
                    <a:pt x="395" y="9349"/>
                  </a:lnTo>
                  <a:lnTo>
                    <a:pt x="543" y="9571"/>
                  </a:lnTo>
                  <a:lnTo>
                    <a:pt x="691" y="9793"/>
                  </a:lnTo>
                  <a:lnTo>
                    <a:pt x="863" y="9991"/>
                  </a:lnTo>
                  <a:lnTo>
                    <a:pt x="1036" y="10188"/>
                  </a:lnTo>
                  <a:lnTo>
                    <a:pt x="1209" y="10336"/>
                  </a:lnTo>
                  <a:lnTo>
                    <a:pt x="1406" y="10484"/>
                  </a:lnTo>
                  <a:lnTo>
                    <a:pt x="1628" y="10632"/>
                  </a:lnTo>
                  <a:lnTo>
                    <a:pt x="1825" y="10755"/>
                  </a:lnTo>
                  <a:lnTo>
                    <a:pt x="2269" y="10928"/>
                  </a:lnTo>
                  <a:lnTo>
                    <a:pt x="2713" y="11076"/>
                  </a:lnTo>
                  <a:lnTo>
                    <a:pt x="3157" y="11175"/>
                  </a:lnTo>
                  <a:lnTo>
                    <a:pt x="3626" y="11249"/>
                  </a:lnTo>
                  <a:lnTo>
                    <a:pt x="4046" y="11273"/>
                  </a:lnTo>
                  <a:lnTo>
                    <a:pt x="4465" y="11298"/>
                  </a:lnTo>
                  <a:lnTo>
                    <a:pt x="4835" y="11298"/>
                  </a:lnTo>
                  <a:lnTo>
                    <a:pt x="5427" y="11249"/>
                  </a:lnTo>
                  <a:lnTo>
                    <a:pt x="5772" y="11249"/>
                  </a:lnTo>
                  <a:lnTo>
                    <a:pt x="6019" y="11224"/>
                  </a:lnTo>
                  <a:lnTo>
                    <a:pt x="6290" y="11199"/>
                  </a:lnTo>
                  <a:lnTo>
                    <a:pt x="6858" y="11125"/>
                  </a:lnTo>
                  <a:lnTo>
                    <a:pt x="7474" y="10977"/>
                  </a:lnTo>
                  <a:lnTo>
                    <a:pt x="8140" y="10805"/>
                  </a:lnTo>
                  <a:lnTo>
                    <a:pt x="8806" y="10583"/>
                  </a:lnTo>
                  <a:lnTo>
                    <a:pt x="9472" y="10336"/>
                  </a:lnTo>
                  <a:lnTo>
                    <a:pt x="10163" y="10089"/>
                  </a:lnTo>
                  <a:lnTo>
                    <a:pt x="10804" y="9818"/>
                  </a:lnTo>
                  <a:lnTo>
                    <a:pt x="12013" y="9275"/>
                  </a:lnTo>
                  <a:lnTo>
                    <a:pt x="13000" y="8831"/>
                  </a:lnTo>
                  <a:lnTo>
                    <a:pt x="13913" y="8387"/>
                  </a:lnTo>
                  <a:lnTo>
                    <a:pt x="14159" y="8239"/>
                  </a:lnTo>
                  <a:lnTo>
                    <a:pt x="14357" y="8116"/>
                  </a:lnTo>
                  <a:lnTo>
                    <a:pt x="14529" y="7968"/>
                  </a:lnTo>
                  <a:lnTo>
                    <a:pt x="14677" y="7820"/>
                  </a:lnTo>
                  <a:lnTo>
                    <a:pt x="14776" y="7672"/>
                  </a:lnTo>
                  <a:lnTo>
                    <a:pt x="14850" y="7524"/>
                  </a:lnTo>
                  <a:lnTo>
                    <a:pt x="14875" y="7376"/>
                  </a:lnTo>
                  <a:lnTo>
                    <a:pt x="14899" y="7228"/>
                  </a:lnTo>
                  <a:lnTo>
                    <a:pt x="14875" y="7080"/>
                  </a:lnTo>
                  <a:lnTo>
                    <a:pt x="14850" y="6957"/>
                  </a:lnTo>
                  <a:lnTo>
                    <a:pt x="14801" y="6858"/>
                  </a:lnTo>
                  <a:lnTo>
                    <a:pt x="14751" y="6759"/>
                  </a:lnTo>
                  <a:lnTo>
                    <a:pt x="14677" y="6685"/>
                  </a:lnTo>
                  <a:lnTo>
                    <a:pt x="14603" y="6661"/>
                  </a:lnTo>
                  <a:lnTo>
                    <a:pt x="14529" y="6636"/>
                  </a:lnTo>
                  <a:lnTo>
                    <a:pt x="14406" y="6636"/>
                  </a:lnTo>
                  <a:lnTo>
                    <a:pt x="14480" y="6611"/>
                  </a:lnTo>
                  <a:lnTo>
                    <a:pt x="14776" y="6488"/>
                  </a:lnTo>
                  <a:lnTo>
                    <a:pt x="15467" y="6217"/>
                  </a:lnTo>
                  <a:lnTo>
                    <a:pt x="15763" y="6044"/>
                  </a:lnTo>
                  <a:lnTo>
                    <a:pt x="16009" y="5871"/>
                  </a:lnTo>
                  <a:lnTo>
                    <a:pt x="16207" y="5699"/>
                  </a:lnTo>
                  <a:lnTo>
                    <a:pt x="16330" y="5501"/>
                  </a:lnTo>
                  <a:lnTo>
                    <a:pt x="16429" y="5329"/>
                  </a:lnTo>
                  <a:lnTo>
                    <a:pt x="16478" y="5156"/>
                  </a:lnTo>
                  <a:lnTo>
                    <a:pt x="16478" y="5008"/>
                  </a:lnTo>
                  <a:lnTo>
                    <a:pt x="16453" y="4835"/>
                  </a:lnTo>
                  <a:lnTo>
                    <a:pt x="16404" y="4687"/>
                  </a:lnTo>
                  <a:lnTo>
                    <a:pt x="16305" y="4564"/>
                  </a:lnTo>
                  <a:lnTo>
                    <a:pt x="16207" y="4465"/>
                  </a:lnTo>
                  <a:lnTo>
                    <a:pt x="16083" y="4366"/>
                  </a:lnTo>
                  <a:lnTo>
                    <a:pt x="15935" y="4292"/>
                  </a:lnTo>
                  <a:lnTo>
                    <a:pt x="15787" y="4243"/>
                  </a:lnTo>
                  <a:lnTo>
                    <a:pt x="15639" y="4218"/>
                  </a:lnTo>
                  <a:lnTo>
                    <a:pt x="15491" y="4243"/>
                  </a:lnTo>
                  <a:lnTo>
                    <a:pt x="15763" y="4144"/>
                  </a:lnTo>
                  <a:lnTo>
                    <a:pt x="15985" y="4021"/>
                  </a:lnTo>
                  <a:lnTo>
                    <a:pt x="16157" y="3873"/>
                  </a:lnTo>
                  <a:lnTo>
                    <a:pt x="16305" y="3725"/>
                  </a:lnTo>
                  <a:lnTo>
                    <a:pt x="16404" y="3552"/>
                  </a:lnTo>
                  <a:lnTo>
                    <a:pt x="16478" y="3380"/>
                  </a:lnTo>
                  <a:lnTo>
                    <a:pt x="16503" y="3207"/>
                  </a:lnTo>
                  <a:lnTo>
                    <a:pt x="16527" y="3034"/>
                  </a:lnTo>
                  <a:lnTo>
                    <a:pt x="16503" y="2886"/>
                  </a:lnTo>
                  <a:lnTo>
                    <a:pt x="16429" y="2738"/>
                  </a:lnTo>
                  <a:lnTo>
                    <a:pt x="16355" y="2590"/>
                  </a:lnTo>
                  <a:lnTo>
                    <a:pt x="16256" y="2492"/>
                  </a:lnTo>
                  <a:lnTo>
                    <a:pt x="16133" y="2393"/>
                  </a:lnTo>
                  <a:lnTo>
                    <a:pt x="15985" y="2344"/>
                  </a:lnTo>
                  <a:lnTo>
                    <a:pt x="15837" y="2319"/>
                  </a:lnTo>
                  <a:lnTo>
                    <a:pt x="15664" y="2319"/>
                  </a:lnTo>
                  <a:lnTo>
                    <a:pt x="15837" y="2245"/>
                  </a:lnTo>
                  <a:lnTo>
                    <a:pt x="15985" y="2122"/>
                  </a:lnTo>
                  <a:lnTo>
                    <a:pt x="16083" y="1998"/>
                  </a:lnTo>
                  <a:lnTo>
                    <a:pt x="16182" y="1850"/>
                  </a:lnTo>
                  <a:lnTo>
                    <a:pt x="16231" y="1702"/>
                  </a:lnTo>
                  <a:lnTo>
                    <a:pt x="16231" y="1530"/>
                  </a:lnTo>
                  <a:lnTo>
                    <a:pt x="16207" y="1382"/>
                  </a:lnTo>
                  <a:lnTo>
                    <a:pt x="16182" y="1234"/>
                  </a:lnTo>
                  <a:lnTo>
                    <a:pt x="16083" y="1086"/>
                  </a:lnTo>
                  <a:lnTo>
                    <a:pt x="15985" y="962"/>
                  </a:lnTo>
                  <a:lnTo>
                    <a:pt x="15837" y="864"/>
                  </a:lnTo>
                  <a:lnTo>
                    <a:pt x="15664" y="765"/>
                  </a:lnTo>
                  <a:lnTo>
                    <a:pt x="15467" y="691"/>
                  </a:lnTo>
                  <a:lnTo>
                    <a:pt x="15220" y="666"/>
                  </a:lnTo>
                  <a:lnTo>
                    <a:pt x="14973" y="666"/>
                  </a:lnTo>
                  <a:lnTo>
                    <a:pt x="14677" y="716"/>
                  </a:lnTo>
                  <a:lnTo>
                    <a:pt x="14061" y="839"/>
                  </a:lnTo>
                  <a:lnTo>
                    <a:pt x="13000" y="1110"/>
                  </a:lnTo>
                  <a:lnTo>
                    <a:pt x="10188" y="1900"/>
                  </a:lnTo>
                  <a:lnTo>
                    <a:pt x="6414" y="2985"/>
                  </a:lnTo>
                  <a:lnTo>
                    <a:pt x="6414" y="2960"/>
                  </a:lnTo>
                  <a:lnTo>
                    <a:pt x="6438" y="2936"/>
                  </a:lnTo>
                  <a:lnTo>
                    <a:pt x="6537" y="2886"/>
                  </a:lnTo>
                  <a:lnTo>
                    <a:pt x="6882" y="2788"/>
                  </a:lnTo>
                  <a:lnTo>
                    <a:pt x="7376" y="2689"/>
                  </a:lnTo>
                  <a:lnTo>
                    <a:pt x="7672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274;p30">
              <a:extLst>
                <a:ext uri="{FF2B5EF4-FFF2-40B4-BE49-F238E27FC236}">
                  <a16:creationId xmlns:a16="http://schemas.microsoft.com/office/drawing/2014/main" id="{F5447117-9DDD-DA15-5B16-DCA2903EE3DB}"/>
                </a:ext>
              </a:extLst>
            </p:cNvPr>
            <p:cNvSpPr/>
            <p:nvPr/>
          </p:nvSpPr>
          <p:spPr>
            <a:xfrm>
              <a:off x="3846330" y="1916110"/>
              <a:ext cx="104455" cy="38661"/>
            </a:xfrm>
            <a:custGeom>
              <a:avLst/>
              <a:gdLst/>
              <a:ahLst/>
              <a:cxnLst/>
              <a:rect l="l" t="t" r="r" b="b"/>
              <a:pathLst>
                <a:path w="4466" h="1653" extrusionOk="0">
                  <a:moveTo>
                    <a:pt x="4367" y="0"/>
                  </a:moveTo>
                  <a:lnTo>
                    <a:pt x="1" y="1308"/>
                  </a:lnTo>
                  <a:lnTo>
                    <a:pt x="99" y="1653"/>
                  </a:lnTo>
                  <a:lnTo>
                    <a:pt x="4466" y="346"/>
                  </a:lnTo>
                  <a:lnTo>
                    <a:pt x="4367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275;p30">
              <a:extLst>
                <a:ext uri="{FF2B5EF4-FFF2-40B4-BE49-F238E27FC236}">
                  <a16:creationId xmlns:a16="http://schemas.microsoft.com/office/drawing/2014/main" id="{20A501D5-4462-2E29-9387-1EEA7787A0FA}"/>
                </a:ext>
              </a:extLst>
            </p:cNvPr>
            <p:cNvSpPr/>
            <p:nvPr/>
          </p:nvSpPr>
          <p:spPr>
            <a:xfrm>
              <a:off x="3839991" y="1858992"/>
              <a:ext cx="136754" cy="53677"/>
            </a:xfrm>
            <a:custGeom>
              <a:avLst/>
              <a:gdLst/>
              <a:ahLst/>
              <a:cxnLst/>
              <a:rect l="l" t="t" r="r" b="b"/>
              <a:pathLst>
                <a:path w="5847" h="2295" extrusionOk="0">
                  <a:moveTo>
                    <a:pt x="5748" y="0"/>
                  </a:moveTo>
                  <a:lnTo>
                    <a:pt x="0" y="1949"/>
                  </a:lnTo>
                  <a:lnTo>
                    <a:pt x="124" y="2294"/>
                  </a:lnTo>
                  <a:lnTo>
                    <a:pt x="5847" y="345"/>
                  </a:lnTo>
                  <a:lnTo>
                    <a:pt x="5748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276;p30">
              <a:extLst>
                <a:ext uri="{FF2B5EF4-FFF2-40B4-BE49-F238E27FC236}">
                  <a16:creationId xmlns:a16="http://schemas.microsoft.com/office/drawing/2014/main" id="{2F53420E-9397-B31E-7D80-B5A6C20D7890}"/>
                </a:ext>
              </a:extLst>
            </p:cNvPr>
            <p:cNvSpPr/>
            <p:nvPr/>
          </p:nvSpPr>
          <p:spPr>
            <a:xfrm>
              <a:off x="3827876" y="1813405"/>
              <a:ext cx="152331" cy="54824"/>
            </a:xfrm>
            <a:custGeom>
              <a:avLst/>
              <a:gdLst/>
              <a:ahLst/>
              <a:cxnLst/>
              <a:rect l="l" t="t" r="r" b="b"/>
              <a:pathLst>
                <a:path w="6513" h="2344" extrusionOk="0">
                  <a:moveTo>
                    <a:pt x="6389" y="0"/>
                  </a:moveTo>
                  <a:lnTo>
                    <a:pt x="0" y="1998"/>
                  </a:lnTo>
                  <a:lnTo>
                    <a:pt x="99" y="2344"/>
                  </a:lnTo>
                  <a:lnTo>
                    <a:pt x="6513" y="346"/>
                  </a:lnTo>
                  <a:lnTo>
                    <a:pt x="6389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277;p30">
              <a:extLst>
                <a:ext uri="{FF2B5EF4-FFF2-40B4-BE49-F238E27FC236}">
                  <a16:creationId xmlns:a16="http://schemas.microsoft.com/office/drawing/2014/main" id="{E4EC5336-7A4D-AA75-780B-3770D9D0EFBE}"/>
                </a:ext>
              </a:extLst>
            </p:cNvPr>
            <p:cNvSpPr/>
            <p:nvPr/>
          </p:nvSpPr>
          <p:spPr>
            <a:xfrm>
              <a:off x="3108384" y="1823206"/>
              <a:ext cx="614473" cy="345618"/>
            </a:xfrm>
            <a:custGeom>
              <a:avLst/>
              <a:gdLst/>
              <a:ahLst/>
              <a:cxnLst/>
              <a:rect l="l" t="t" r="r" b="b"/>
              <a:pathLst>
                <a:path w="26272" h="14777" extrusionOk="0">
                  <a:moveTo>
                    <a:pt x="24002" y="1"/>
                  </a:moveTo>
                  <a:lnTo>
                    <a:pt x="22522" y="75"/>
                  </a:lnTo>
                  <a:lnTo>
                    <a:pt x="21141" y="149"/>
                  </a:lnTo>
                  <a:lnTo>
                    <a:pt x="19834" y="247"/>
                  </a:lnTo>
                  <a:lnTo>
                    <a:pt x="18576" y="371"/>
                  </a:lnTo>
                  <a:lnTo>
                    <a:pt x="17392" y="494"/>
                  </a:lnTo>
                  <a:lnTo>
                    <a:pt x="16232" y="667"/>
                  </a:lnTo>
                  <a:lnTo>
                    <a:pt x="15122" y="839"/>
                  </a:lnTo>
                  <a:lnTo>
                    <a:pt x="14037" y="1012"/>
                  </a:lnTo>
                  <a:lnTo>
                    <a:pt x="12976" y="1234"/>
                  </a:lnTo>
                  <a:lnTo>
                    <a:pt x="11940" y="1456"/>
                  </a:lnTo>
                  <a:lnTo>
                    <a:pt x="10929" y="1703"/>
                  </a:lnTo>
                  <a:lnTo>
                    <a:pt x="9893" y="1949"/>
                  </a:lnTo>
                  <a:lnTo>
                    <a:pt x="8881" y="2221"/>
                  </a:lnTo>
                  <a:lnTo>
                    <a:pt x="7845" y="2517"/>
                  </a:lnTo>
                  <a:lnTo>
                    <a:pt x="5699" y="3183"/>
                  </a:lnTo>
                  <a:lnTo>
                    <a:pt x="5304" y="3257"/>
                  </a:lnTo>
                  <a:lnTo>
                    <a:pt x="4910" y="3356"/>
                  </a:lnTo>
                  <a:lnTo>
                    <a:pt x="4540" y="3454"/>
                  </a:lnTo>
                  <a:lnTo>
                    <a:pt x="4194" y="3578"/>
                  </a:lnTo>
                  <a:lnTo>
                    <a:pt x="3849" y="3701"/>
                  </a:lnTo>
                  <a:lnTo>
                    <a:pt x="3528" y="3849"/>
                  </a:lnTo>
                  <a:lnTo>
                    <a:pt x="3208" y="3997"/>
                  </a:lnTo>
                  <a:lnTo>
                    <a:pt x="2912" y="4145"/>
                  </a:lnTo>
                  <a:lnTo>
                    <a:pt x="2640" y="4318"/>
                  </a:lnTo>
                  <a:lnTo>
                    <a:pt x="2369" y="4515"/>
                  </a:lnTo>
                  <a:lnTo>
                    <a:pt x="2122" y="4688"/>
                  </a:lnTo>
                  <a:lnTo>
                    <a:pt x="1876" y="4885"/>
                  </a:lnTo>
                  <a:lnTo>
                    <a:pt x="1654" y="5082"/>
                  </a:lnTo>
                  <a:lnTo>
                    <a:pt x="1456" y="5304"/>
                  </a:lnTo>
                  <a:lnTo>
                    <a:pt x="1259" y="5526"/>
                  </a:lnTo>
                  <a:lnTo>
                    <a:pt x="1086" y="5748"/>
                  </a:lnTo>
                  <a:lnTo>
                    <a:pt x="766" y="6217"/>
                  </a:lnTo>
                  <a:lnTo>
                    <a:pt x="519" y="6686"/>
                  </a:lnTo>
                  <a:lnTo>
                    <a:pt x="297" y="7179"/>
                  </a:lnTo>
                  <a:lnTo>
                    <a:pt x="149" y="7697"/>
                  </a:lnTo>
                  <a:lnTo>
                    <a:pt x="50" y="8215"/>
                  </a:lnTo>
                  <a:lnTo>
                    <a:pt x="1" y="8733"/>
                  </a:lnTo>
                  <a:lnTo>
                    <a:pt x="1" y="9276"/>
                  </a:lnTo>
                  <a:lnTo>
                    <a:pt x="50" y="9794"/>
                  </a:lnTo>
                  <a:lnTo>
                    <a:pt x="149" y="10312"/>
                  </a:lnTo>
                  <a:lnTo>
                    <a:pt x="297" y="10805"/>
                  </a:lnTo>
                  <a:lnTo>
                    <a:pt x="494" y="11298"/>
                  </a:lnTo>
                  <a:lnTo>
                    <a:pt x="741" y="11767"/>
                  </a:lnTo>
                  <a:lnTo>
                    <a:pt x="1012" y="12236"/>
                  </a:lnTo>
                  <a:lnTo>
                    <a:pt x="1358" y="12655"/>
                  </a:lnTo>
                  <a:lnTo>
                    <a:pt x="1728" y="13050"/>
                  </a:lnTo>
                  <a:lnTo>
                    <a:pt x="2122" y="13420"/>
                  </a:lnTo>
                  <a:lnTo>
                    <a:pt x="2591" y="13765"/>
                  </a:lnTo>
                  <a:lnTo>
                    <a:pt x="3084" y="14037"/>
                  </a:lnTo>
                  <a:lnTo>
                    <a:pt x="3627" y="14283"/>
                  </a:lnTo>
                  <a:lnTo>
                    <a:pt x="4194" y="14505"/>
                  </a:lnTo>
                  <a:lnTo>
                    <a:pt x="4490" y="14579"/>
                  </a:lnTo>
                  <a:lnTo>
                    <a:pt x="4811" y="14653"/>
                  </a:lnTo>
                  <a:lnTo>
                    <a:pt x="5132" y="14703"/>
                  </a:lnTo>
                  <a:lnTo>
                    <a:pt x="5452" y="14752"/>
                  </a:lnTo>
                  <a:lnTo>
                    <a:pt x="5773" y="14777"/>
                  </a:lnTo>
                  <a:lnTo>
                    <a:pt x="6488" y="14777"/>
                  </a:lnTo>
                  <a:lnTo>
                    <a:pt x="6858" y="14752"/>
                  </a:lnTo>
                  <a:lnTo>
                    <a:pt x="8042" y="14629"/>
                  </a:lnTo>
                  <a:lnTo>
                    <a:pt x="9202" y="14456"/>
                  </a:lnTo>
                  <a:lnTo>
                    <a:pt x="10361" y="14259"/>
                  </a:lnTo>
                  <a:lnTo>
                    <a:pt x="11496" y="14061"/>
                  </a:lnTo>
                  <a:lnTo>
                    <a:pt x="12631" y="13815"/>
                  </a:lnTo>
                  <a:lnTo>
                    <a:pt x="13765" y="13543"/>
                  </a:lnTo>
                  <a:lnTo>
                    <a:pt x="14925" y="13247"/>
                  </a:lnTo>
                  <a:lnTo>
                    <a:pt x="16084" y="12927"/>
                  </a:lnTo>
                  <a:lnTo>
                    <a:pt x="17244" y="12581"/>
                  </a:lnTo>
                  <a:lnTo>
                    <a:pt x="18428" y="12211"/>
                  </a:lnTo>
                  <a:lnTo>
                    <a:pt x="20894" y="11422"/>
                  </a:lnTo>
                  <a:lnTo>
                    <a:pt x="23484" y="10509"/>
                  </a:lnTo>
                  <a:lnTo>
                    <a:pt x="26272" y="9522"/>
                  </a:lnTo>
                  <a:lnTo>
                    <a:pt x="26247" y="8955"/>
                  </a:lnTo>
                  <a:lnTo>
                    <a:pt x="26198" y="8363"/>
                  </a:lnTo>
                  <a:lnTo>
                    <a:pt x="26124" y="7746"/>
                  </a:lnTo>
                  <a:lnTo>
                    <a:pt x="26050" y="7105"/>
                  </a:lnTo>
                  <a:lnTo>
                    <a:pt x="25927" y="6464"/>
                  </a:lnTo>
                  <a:lnTo>
                    <a:pt x="25803" y="5798"/>
                  </a:lnTo>
                  <a:lnTo>
                    <a:pt x="25532" y="4490"/>
                  </a:lnTo>
                  <a:lnTo>
                    <a:pt x="25187" y="3208"/>
                  </a:lnTo>
                  <a:lnTo>
                    <a:pt x="25014" y="2591"/>
                  </a:lnTo>
                  <a:lnTo>
                    <a:pt x="24816" y="1999"/>
                  </a:lnTo>
                  <a:lnTo>
                    <a:pt x="24619" y="1431"/>
                  </a:lnTo>
                  <a:lnTo>
                    <a:pt x="24397" y="913"/>
                  </a:lnTo>
                  <a:lnTo>
                    <a:pt x="24200" y="420"/>
                  </a:lnTo>
                  <a:lnTo>
                    <a:pt x="2400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278;p30">
              <a:extLst>
                <a:ext uri="{FF2B5EF4-FFF2-40B4-BE49-F238E27FC236}">
                  <a16:creationId xmlns:a16="http://schemas.microsoft.com/office/drawing/2014/main" id="{C1F1F1C4-C81E-6600-CAC3-9AA9C18A7A3A}"/>
                </a:ext>
              </a:extLst>
            </p:cNvPr>
            <p:cNvSpPr/>
            <p:nvPr/>
          </p:nvSpPr>
          <p:spPr>
            <a:xfrm>
              <a:off x="3267644" y="1820328"/>
              <a:ext cx="371579" cy="72716"/>
            </a:xfrm>
            <a:custGeom>
              <a:avLst/>
              <a:gdLst/>
              <a:ahLst/>
              <a:cxnLst/>
              <a:rect l="l" t="t" r="r" b="b"/>
              <a:pathLst>
                <a:path w="15887" h="3109" extrusionOk="0">
                  <a:moveTo>
                    <a:pt x="15861" y="0"/>
                  </a:moveTo>
                  <a:lnTo>
                    <a:pt x="15417" y="25"/>
                  </a:lnTo>
                  <a:lnTo>
                    <a:pt x="14283" y="124"/>
                  </a:lnTo>
                  <a:lnTo>
                    <a:pt x="12556" y="272"/>
                  </a:lnTo>
                  <a:lnTo>
                    <a:pt x="11520" y="395"/>
                  </a:lnTo>
                  <a:lnTo>
                    <a:pt x="10385" y="518"/>
                  </a:lnTo>
                  <a:lnTo>
                    <a:pt x="9176" y="691"/>
                  </a:lnTo>
                  <a:lnTo>
                    <a:pt x="7918" y="888"/>
                  </a:lnTo>
                  <a:lnTo>
                    <a:pt x="6611" y="1110"/>
                  </a:lnTo>
                  <a:lnTo>
                    <a:pt x="5279" y="1357"/>
                  </a:lnTo>
                  <a:lnTo>
                    <a:pt x="3922" y="1653"/>
                  </a:lnTo>
                  <a:lnTo>
                    <a:pt x="2590" y="1998"/>
                  </a:lnTo>
                  <a:lnTo>
                    <a:pt x="1258" y="2368"/>
                  </a:lnTo>
                  <a:lnTo>
                    <a:pt x="0" y="2763"/>
                  </a:lnTo>
                  <a:lnTo>
                    <a:pt x="99" y="3109"/>
                  </a:lnTo>
                  <a:lnTo>
                    <a:pt x="1382" y="2714"/>
                  </a:lnTo>
                  <a:lnTo>
                    <a:pt x="2689" y="2344"/>
                  </a:lnTo>
                  <a:lnTo>
                    <a:pt x="4021" y="1998"/>
                  </a:lnTo>
                  <a:lnTo>
                    <a:pt x="5353" y="1702"/>
                  </a:lnTo>
                  <a:lnTo>
                    <a:pt x="6685" y="1456"/>
                  </a:lnTo>
                  <a:lnTo>
                    <a:pt x="7992" y="1234"/>
                  </a:lnTo>
                  <a:lnTo>
                    <a:pt x="9250" y="1036"/>
                  </a:lnTo>
                  <a:lnTo>
                    <a:pt x="10435" y="888"/>
                  </a:lnTo>
                  <a:lnTo>
                    <a:pt x="11569" y="740"/>
                  </a:lnTo>
                  <a:lnTo>
                    <a:pt x="12605" y="617"/>
                  </a:lnTo>
                  <a:lnTo>
                    <a:pt x="14307" y="469"/>
                  </a:lnTo>
                  <a:lnTo>
                    <a:pt x="15442" y="395"/>
                  </a:lnTo>
                  <a:lnTo>
                    <a:pt x="15886" y="370"/>
                  </a:lnTo>
                  <a:lnTo>
                    <a:pt x="15861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279;p30">
              <a:extLst>
                <a:ext uri="{FF2B5EF4-FFF2-40B4-BE49-F238E27FC236}">
                  <a16:creationId xmlns:a16="http://schemas.microsoft.com/office/drawing/2014/main" id="{EE56C7E0-4A49-28CB-061D-A27A2A27EC82}"/>
                </a:ext>
              </a:extLst>
            </p:cNvPr>
            <p:cNvSpPr/>
            <p:nvPr/>
          </p:nvSpPr>
          <p:spPr>
            <a:xfrm>
              <a:off x="3594773" y="1825522"/>
              <a:ext cx="65232" cy="244648"/>
            </a:xfrm>
            <a:custGeom>
              <a:avLst/>
              <a:gdLst/>
              <a:ahLst/>
              <a:cxnLst/>
              <a:rect l="l" t="t" r="r" b="b"/>
              <a:pathLst>
                <a:path w="2789" h="10460" extrusionOk="0">
                  <a:moveTo>
                    <a:pt x="321" y="0"/>
                  </a:moveTo>
                  <a:lnTo>
                    <a:pt x="1" y="148"/>
                  </a:lnTo>
                  <a:lnTo>
                    <a:pt x="494" y="1382"/>
                  </a:lnTo>
                  <a:lnTo>
                    <a:pt x="938" y="2640"/>
                  </a:lnTo>
                  <a:lnTo>
                    <a:pt x="1308" y="3923"/>
                  </a:lnTo>
                  <a:lnTo>
                    <a:pt x="1653" y="5205"/>
                  </a:lnTo>
                  <a:lnTo>
                    <a:pt x="1925" y="6513"/>
                  </a:lnTo>
                  <a:lnTo>
                    <a:pt x="2147" y="7820"/>
                  </a:lnTo>
                  <a:lnTo>
                    <a:pt x="2319" y="9127"/>
                  </a:lnTo>
                  <a:lnTo>
                    <a:pt x="2418" y="10459"/>
                  </a:lnTo>
                  <a:lnTo>
                    <a:pt x="2788" y="10435"/>
                  </a:lnTo>
                  <a:lnTo>
                    <a:pt x="2665" y="9103"/>
                  </a:lnTo>
                  <a:lnTo>
                    <a:pt x="2492" y="7771"/>
                  </a:lnTo>
                  <a:lnTo>
                    <a:pt x="2270" y="6439"/>
                  </a:lnTo>
                  <a:lnTo>
                    <a:pt x="1999" y="5131"/>
                  </a:lnTo>
                  <a:lnTo>
                    <a:pt x="1653" y="3824"/>
                  </a:lnTo>
                  <a:lnTo>
                    <a:pt x="1259" y="2541"/>
                  </a:lnTo>
                  <a:lnTo>
                    <a:pt x="815" y="1258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280;p30">
              <a:extLst>
                <a:ext uri="{FF2B5EF4-FFF2-40B4-BE49-F238E27FC236}">
                  <a16:creationId xmlns:a16="http://schemas.microsoft.com/office/drawing/2014/main" id="{B71B4522-C647-AF9A-00BE-014298EA3C7E}"/>
                </a:ext>
              </a:extLst>
            </p:cNvPr>
            <p:cNvSpPr/>
            <p:nvPr/>
          </p:nvSpPr>
          <p:spPr>
            <a:xfrm>
              <a:off x="3674977" y="2012453"/>
              <a:ext cx="24839" cy="24839"/>
            </a:xfrm>
            <a:custGeom>
              <a:avLst/>
              <a:gdLst/>
              <a:ahLst/>
              <a:cxnLst/>
              <a:rect l="l" t="t" r="r" b="b"/>
              <a:pathLst>
                <a:path w="1062" h="1062" extrusionOk="0">
                  <a:moveTo>
                    <a:pt x="543" y="1"/>
                  </a:moveTo>
                  <a:lnTo>
                    <a:pt x="444" y="25"/>
                  </a:lnTo>
                  <a:lnTo>
                    <a:pt x="346" y="50"/>
                  </a:lnTo>
                  <a:lnTo>
                    <a:pt x="247" y="99"/>
                  </a:lnTo>
                  <a:lnTo>
                    <a:pt x="173" y="149"/>
                  </a:lnTo>
                  <a:lnTo>
                    <a:pt x="99" y="223"/>
                  </a:lnTo>
                  <a:lnTo>
                    <a:pt x="50" y="321"/>
                  </a:lnTo>
                  <a:lnTo>
                    <a:pt x="25" y="420"/>
                  </a:lnTo>
                  <a:lnTo>
                    <a:pt x="0" y="519"/>
                  </a:lnTo>
                  <a:lnTo>
                    <a:pt x="0" y="617"/>
                  </a:lnTo>
                  <a:lnTo>
                    <a:pt x="50" y="716"/>
                  </a:lnTo>
                  <a:lnTo>
                    <a:pt x="74" y="815"/>
                  </a:lnTo>
                  <a:lnTo>
                    <a:pt x="148" y="889"/>
                  </a:lnTo>
                  <a:lnTo>
                    <a:pt x="222" y="963"/>
                  </a:lnTo>
                  <a:lnTo>
                    <a:pt x="321" y="1012"/>
                  </a:lnTo>
                  <a:lnTo>
                    <a:pt x="420" y="1061"/>
                  </a:lnTo>
                  <a:lnTo>
                    <a:pt x="617" y="1061"/>
                  </a:lnTo>
                  <a:lnTo>
                    <a:pt x="716" y="1037"/>
                  </a:lnTo>
                  <a:lnTo>
                    <a:pt x="815" y="987"/>
                  </a:lnTo>
                  <a:lnTo>
                    <a:pt x="889" y="913"/>
                  </a:lnTo>
                  <a:lnTo>
                    <a:pt x="963" y="839"/>
                  </a:lnTo>
                  <a:lnTo>
                    <a:pt x="1012" y="765"/>
                  </a:lnTo>
                  <a:lnTo>
                    <a:pt x="1037" y="642"/>
                  </a:lnTo>
                  <a:lnTo>
                    <a:pt x="1061" y="543"/>
                  </a:lnTo>
                  <a:lnTo>
                    <a:pt x="1061" y="445"/>
                  </a:lnTo>
                  <a:lnTo>
                    <a:pt x="1012" y="346"/>
                  </a:lnTo>
                  <a:lnTo>
                    <a:pt x="987" y="247"/>
                  </a:lnTo>
                  <a:lnTo>
                    <a:pt x="913" y="173"/>
                  </a:lnTo>
                  <a:lnTo>
                    <a:pt x="839" y="99"/>
                  </a:lnTo>
                  <a:lnTo>
                    <a:pt x="740" y="50"/>
                  </a:lnTo>
                  <a:lnTo>
                    <a:pt x="642" y="25"/>
                  </a:lnTo>
                  <a:lnTo>
                    <a:pt x="543" y="1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281;p30">
              <a:extLst>
                <a:ext uri="{FF2B5EF4-FFF2-40B4-BE49-F238E27FC236}">
                  <a16:creationId xmlns:a16="http://schemas.microsoft.com/office/drawing/2014/main" id="{D5F32D4C-1553-1DC0-0A8B-13226E5BF7F0}"/>
                </a:ext>
              </a:extLst>
            </p:cNvPr>
            <p:cNvSpPr/>
            <p:nvPr/>
          </p:nvSpPr>
          <p:spPr>
            <a:xfrm>
              <a:off x="3448798" y="2058041"/>
              <a:ext cx="232532" cy="81370"/>
            </a:xfrm>
            <a:custGeom>
              <a:avLst/>
              <a:gdLst/>
              <a:ahLst/>
              <a:cxnLst/>
              <a:rect l="l" t="t" r="r" b="b"/>
              <a:pathLst>
                <a:path w="9942" h="3479" extrusionOk="0">
                  <a:moveTo>
                    <a:pt x="9818" y="0"/>
                  </a:moveTo>
                  <a:lnTo>
                    <a:pt x="8338" y="568"/>
                  </a:lnTo>
                  <a:lnTo>
                    <a:pt x="6735" y="1110"/>
                  </a:lnTo>
                  <a:lnTo>
                    <a:pt x="5107" y="1628"/>
                  </a:lnTo>
                  <a:lnTo>
                    <a:pt x="3553" y="2097"/>
                  </a:lnTo>
                  <a:lnTo>
                    <a:pt x="1061" y="2837"/>
                  </a:lnTo>
                  <a:lnTo>
                    <a:pt x="1" y="3133"/>
                  </a:lnTo>
                  <a:lnTo>
                    <a:pt x="99" y="3479"/>
                  </a:lnTo>
                  <a:lnTo>
                    <a:pt x="1160" y="3183"/>
                  </a:lnTo>
                  <a:lnTo>
                    <a:pt x="3676" y="2443"/>
                  </a:lnTo>
                  <a:lnTo>
                    <a:pt x="5230" y="1974"/>
                  </a:lnTo>
                  <a:lnTo>
                    <a:pt x="6858" y="1431"/>
                  </a:lnTo>
                  <a:lnTo>
                    <a:pt x="8462" y="888"/>
                  </a:lnTo>
                  <a:lnTo>
                    <a:pt x="9942" y="346"/>
                  </a:lnTo>
                  <a:lnTo>
                    <a:pt x="9818" y="0"/>
                  </a:lnTo>
                  <a:close/>
                </a:path>
              </a:pathLst>
            </a:custGeom>
            <a:solidFill>
              <a:srgbClr val="0BEA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282;p30">
              <a:extLst>
                <a:ext uri="{FF2B5EF4-FFF2-40B4-BE49-F238E27FC236}">
                  <a16:creationId xmlns:a16="http://schemas.microsoft.com/office/drawing/2014/main" id="{BBB7B7F8-3624-9A1C-BA01-2C0D830B4F77}"/>
                </a:ext>
              </a:extLst>
            </p:cNvPr>
            <p:cNvSpPr/>
            <p:nvPr/>
          </p:nvSpPr>
          <p:spPr>
            <a:xfrm>
              <a:off x="3759788" y="1818013"/>
              <a:ext cx="27716" cy="16770"/>
            </a:xfrm>
            <a:custGeom>
              <a:avLst/>
              <a:gdLst/>
              <a:ahLst/>
              <a:cxnLst/>
              <a:rect l="l" t="t" r="r" b="b"/>
              <a:pathLst>
                <a:path w="1185" h="717" extrusionOk="0">
                  <a:moveTo>
                    <a:pt x="1086" y="1"/>
                  </a:moveTo>
                  <a:lnTo>
                    <a:pt x="1" y="371"/>
                  </a:lnTo>
                  <a:lnTo>
                    <a:pt x="124" y="716"/>
                  </a:lnTo>
                  <a:lnTo>
                    <a:pt x="1185" y="346"/>
                  </a:lnTo>
                  <a:lnTo>
                    <a:pt x="1086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283;p30">
              <a:extLst>
                <a:ext uri="{FF2B5EF4-FFF2-40B4-BE49-F238E27FC236}">
                  <a16:creationId xmlns:a16="http://schemas.microsoft.com/office/drawing/2014/main" id="{C79D419A-A104-13BF-615C-1725033E5919}"/>
                </a:ext>
              </a:extLst>
            </p:cNvPr>
            <p:cNvSpPr/>
            <p:nvPr/>
          </p:nvSpPr>
          <p:spPr>
            <a:xfrm>
              <a:off x="3640945" y="696374"/>
              <a:ext cx="387717" cy="485833"/>
            </a:xfrm>
            <a:custGeom>
              <a:avLst/>
              <a:gdLst/>
              <a:ahLst/>
              <a:cxnLst/>
              <a:rect l="l" t="t" r="r" b="b"/>
              <a:pathLst>
                <a:path w="16577" h="20772" extrusionOk="0">
                  <a:moveTo>
                    <a:pt x="5526" y="1"/>
                  </a:moveTo>
                  <a:lnTo>
                    <a:pt x="5008" y="26"/>
                  </a:lnTo>
                  <a:lnTo>
                    <a:pt x="4514" y="75"/>
                  </a:lnTo>
                  <a:lnTo>
                    <a:pt x="4021" y="174"/>
                  </a:lnTo>
                  <a:lnTo>
                    <a:pt x="3552" y="297"/>
                  </a:lnTo>
                  <a:lnTo>
                    <a:pt x="3108" y="470"/>
                  </a:lnTo>
                  <a:lnTo>
                    <a:pt x="2664" y="667"/>
                  </a:lnTo>
                  <a:lnTo>
                    <a:pt x="2245" y="914"/>
                  </a:lnTo>
                  <a:lnTo>
                    <a:pt x="1825" y="1185"/>
                  </a:lnTo>
                  <a:lnTo>
                    <a:pt x="1431" y="1506"/>
                  </a:lnTo>
                  <a:lnTo>
                    <a:pt x="1036" y="1876"/>
                  </a:lnTo>
                  <a:lnTo>
                    <a:pt x="691" y="2295"/>
                  </a:lnTo>
                  <a:lnTo>
                    <a:pt x="345" y="2764"/>
                  </a:lnTo>
                  <a:lnTo>
                    <a:pt x="0" y="3282"/>
                  </a:lnTo>
                  <a:lnTo>
                    <a:pt x="25" y="5453"/>
                  </a:lnTo>
                  <a:lnTo>
                    <a:pt x="74" y="8709"/>
                  </a:lnTo>
                  <a:lnTo>
                    <a:pt x="99" y="10361"/>
                  </a:lnTo>
                  <a:lnTo>
                    <a:pt x="148" y="11792"/>
                  </a:lnTo>
                  <a:lnTo>
                    <a:pt x="197" y="12853"/>
                  </a:lnTo>
                  <a:lnTo>
                    <a:pt x="222" y="13173"/>
                  </a:lnTo>
                  <a:lnTo>
                    <a:pt x="271" y="13346"/>
                  </a:lnTo>
                  <a:lnTo>
                    <a:pt x="493" y="13963"/>
                  </a:lnTo>
                  <a:lnTo>
                    <a:pt x="691" y="14432"/>
                  </a:lnTo>
                  <a:lnTo>
                    <a:pt x="913" y="14950"/>
                  </a:lnTo>
                  <a:lnTo>
                    <a:pt x="1209" y="15542"/>
                  </a:lnTo>
                  <a:lnTo>
                    <a:pt x="1554" y="16158"/>
                  </a:lnTo>
                  <a:lnTo>
                    <a:pt x="1949" y="16800"/>
                  </a:lnTo>
                  <a:lnTo>
                    <a:pt x="2393" y="17466"/>
                  </a:lnTo>
                  <a:lnTo>
                    <a:pt x="2640" y="17786"/>
                  </a:lnTo>
                  <a:lnTo>
                    <a:pt x="2911" y="18082"/>
                  </a:lnTo>
                  <a:lnTo>
                    <a:pt x="3182" y="18403"/>
                  </a:lnTo>
                  <a:lnTo>
                    <a:pt x="3478" y="18699"/>
                  </a:lnTo>
                  <a:lnTo>
                    <a:pt x="3799" y="18995"/>
                  </a:lnTo>
                  <a:lnTo>
                    <a:pt x="4120" y="19266"/>
                  </a:lnTo>
                  <a:lnTo>
                    <a:pt x="4465" y="19513"/>
                  </a:lnTo>
                  <a:lnTo>
                    <a:pt x="4835" y="19760"/>
                  </a:lnTo>
                  <a:lnTo>
                    <a:pt x="5205" y="19982"/>
                  </a:lnTo>
                  <a:lnTo>
                    <a:pt x="5600" y="20179"/>
                  </a:lnTo>
                  <a:lnTo>
                    <a:pt x="5994" y="20352"/>
                  </a:lnTo>
                  <a:lnTo>
                    <a:pt x="6438" y="20500"/>
                  </a:lnTo>
                  <a:lnTo>
                    <a:pt x="6882" y="20623"/>
                  </a:lnTo>
                  <a:lnTo>
                    <a:pt x="7351" y="20697"/>
                  </a:lnTo>
                  <a:lnTo>
                    <a:pt x="7820" y="20771"/>
                  </a:lnTo>
                  <a:lnTo>
                    <a:pt x="8831" y="20771"/>
                  </a:lnTo>
                  <a:lnTo>
                    <a:pt x="9324" y="20697"/>
                  </a:lnTo>
                  <a:lnTo>
                    <a:pt x="9768" y="20623"/>
                  </a:lnTo>
                  <a:lnTo>
                    <a:pt x="10237" y="20500"/>
                  </a:lnTo>
                  <a:lnTo>
                    <a:pt x="10657" y="20352"/>
                  </a:lnTo>
                  <a:lnTo>
                    <a:pt x="11076" y="20179"/>
                  </a:lnTo>
                  <a:lnTo>
                    <a:pt x="11471" y="19982"/>
                  </a:lnTo>
                  <a:lnTo>
                    <a:pt x="11841" y="19784"/>
                  </a:lnTo>
                  <a:lnTo>
                    <a:pt x="12211" y="19538"/>
                  </a:lnTo>
                  <a:lnTo>
                    <a:pt x="12531" y="19266"/>
                  </a:lnTo>
                  <a:lnTo>
                    <a:pt x="12877" y="18995"/>
                  </a:lnTo>
                  <a:lnTo>
                    <a:pt x="13173" y="18724"/>
                  </a:lnTo>
                  <a:lnTo>
                    <a:pt x="13469" y="18428"/>
                  </a:lnTo>
                  <a:lnTo>
                    <a:pt x="13740" y="18107"/>
                  </a:lnTo>
                  <a:lnTo>
                    <a:pt x="14011" y="17811"/>
                  </a:lnTo>
                  <a:lnTo>
                    <a:pt x="14258" y="17490"/>
                  </a:lnTo>
                  <a:lnTo>
                    <a:pt x="14702" y="16824"/>
                  </a:lnTo>
                  <a:lnTo>
                    <a:pt x="15097" y="16208"/>
                  </a:lnTo>
                  <a:lnTo>
                    <a:pt x="15417" y="15591"/>
                  </a:lnTo>
                  <a:lnTo>
                    <a:pt x="15713" y="14999"/>
                  </a:lnTo>
                  <a:lnTo>
                    <a:pt x="15935" y="14481"/>
                  </a:lnTo>
                  <a:lnTo>
                    <a:pt x="16133" y="14037"/>
                  </a:lnTo>
                  <a:lnTo>
                    <a:pt x="16355" y="13420"/>
                  </a:lnTo>
                  <a:lnTo>
                    <a:pt x="16379" y="13247"/>
                  </a:lnTo>
                  <a:lnTo>
                    <a:pt x="16429" y="12902"/>
                  </a:lnTo>
                  <a:lnTo>
                    <a:pt x="16478" y="11841"/>
                  </a:lnTo>
                  <a:lnTo>
                    <a:pt x="16503" y="10411"/>
                  </a:lnTo>
                  <a:lnTo>
                    <a:pt x="16527" y="8758"/>
                  </a:lnTo>
                  <a:lnTo>
                    <a:pt x="16577" y="5453"/>
                  </a:lnTo>
                  <a:lnTo>
                    <a:pt x="16577" y="3282"/>
                  </a:lnTo>
                  <a:lnTo>
                    <a:pt x="14110" y="2246"/>
                  </a:lnTo>
                  <a:lnTo>
                    <a:pt x="12901" y="1752"/>
                  </a:lnTo>
                  <a:lnTo>
                    <a:pt x="11693" y="1284"/>
                  </a:lnTo>
                  <a:lnTo>
                    <a:pt x="10508" y="889"/>
                  </a:lnTo>
                  <a:lnTo>
                    <a:pt x="9349" y="544"/>
                  </a:lnTo>
                  <a:lnTo>
                    <a:pt x="8782" y="396"/>
                  </a:lnTo>
                  <a:lnTo>
                    <a:pt x="8214" y="272"/>
                  </a:lnTo>
                  <a:lnTo>
                    <a:pt x="7647" y="174"/>
                  </a:lnTo>
                  <a:lnTo>
                    <a:pt x="7104" y="75"/>
                  </a:lnTo>
                  <a:lnTo>
                    <a:pt x="6562" y="26"/>
                  </a:lnTo>
                  <a:lnTo>
                    <a:pt x="6044" y="1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284;p30">
              <a:extLst>
                <a:ext uri="{FF2B5EF4-FFF2-40B4-BE49-F238E27FC236}">
                  <a16:creationId xmlns:a16="http://schemas.microsoft.com/office/drawing/2014/main" id="{CBFCB902-7C8F-40C7-E030-EB0142B326ED}"/>
                </a:ext>
              </a:extLst>
            </p:cNvPr>
            <p:cNvSpPr/>
            <p:nvPr/>
          </p:nvSpPr>
          <p:spPr>
            <a:xfrm>
              <a:off x="3583803" y="904099"/>
              <a:ext cx="110232" cy="134439"/>
            </a:xfrm>
            <a:custGeom>
              <a:avLst/>
              <a:gdLst/>
              <a:ahLst/>
              <a:cxnLst/>
              <a:rect l="l" t="t" r="r" b="b"/>
              <a:pathLst>
                <a:path w="4713" h="5748" extrusionOk="0">
                  <a:moveTo>
                    <a:pt x="1752" y="0"/>
                  </a:moveTo>
                  <a:lnTo>
                    <a:pt x="1604" y="25"/>
                  </a:lnTo>
                  <a:lnTo>
                    <a:pt x="1456" y="50"/>
                  </a:lnTo>
                  <a:lnTo>
                    <a:pt x="1308" y="74"/>
                  </a:lnTo>
                  <a:lnTo>
                    <a:pt x="1160" y="148"/>
                  </a:lnTo>
                  <a:lnTo>
                    <a:pt x="1012" y="222"/>
                  </a:lnTo>
                  <a:lnTo>
                    <a:pt x="864" y="346"/>
                  </a:lnTo>
                  <a:lnTo>
                    <a:pt x="692" y="469"/>
                  </a:lnTo>
                  <a:lnTo>
                    <a:pt x="544" y="617"/>
                  </a:lnTo>
                  <a:lnTo>
                    <a:pt x="396" y="765"/>
                  </a:lnTo>
                  <a:lnTo>
                    <a:pt x="297" y="962"/>
                  </a:lnTo>
                  <a:lnTo>
                    <a:pt x="198" y="1160"/>
                  </a:lnTo>
                  <a:lnTo>
                    <a:pt x="124" y="1357"/>
                  </a:lnTo>
                  <a:lnTo>
                    <a:pt x="50" y="1579"/>
                  </a:lnTo>
                  <a:lnTo>
                    <a:pt x="26" y="1801"/>
                  </a:lnTo>
                  <a:lnTo>
                    <a:pt x="1" y="2023"/>
                  </a:lnTo>
                  <a:lnTo>
                    <a:pt x="1" y="2270"/>
                  </a:lnTo>
                  <a:lnTo>
                    <a:pt x="26" y="2516"/>
                  </a:lnTo>
                  <a:lnTo>
                    <a:pt x="50" y="2763"/>
                  </a:lnTo>
                  <a:lnTo>
                    <a:pt x="100" y="3010"/>
                  </a:lnTo>
                  <a:lnTo>
                    <a:pt x="223" y="3478"/>
                  </a:lnTo>
                  <a:lnTo>
                    <a:pt x="420" y="3947"/>
                  </a:lnTo>
                  <a:lnTo>
                    <a:pt x="544" y="4194"/>
                  </a:lnTo>
                  <a:lnTo>
                    <a:pt x="667" y="4391"/>
                  </a:lnTo>
                  <a:lnTo>
                    <a:pt x="815" y="4613"/>
                  </a:lnTo>
                  <a:lnTo>
                    <a:pt x="963" y="4810"/>
                  </a:lnTo>
                  <a:lnTo>
                    <a:pt x="1136" y="4983"/>
                  </a:lnTo>
                  <a:lnTo>
                    <a:pt x="1308" y="5156"/>
                  </a:lnTo>
                  <a:lnTo>
                    <a:pt x="1481" y="5304"/>
                  </a:lnTo>
                  <a:lnTo>
                    <a:pt x="1678" y="5427"/>
                  </a:lnTo>
                  <a:lnTo>
                    <a:pt x="1900" y="5551"/>
                  </a:lnTo>
                  <a:lnTo>
                    <a:pt x="2098" y="5625"/>
                  </a:lnTo>
                  <a:lnTo>
                    <a:pt x="2320" y="5699"/>
                  </a:lnTo>
                  <a:lnTo>
                    <a:pt x="2542" y="5748"/>
                  </a:lnTo>
                  <a:lnTo>
                    <a:pt x="3010" y="5748"/>
                  </a:lnTo>
                  <a:lnTo>
                    <a:pt x="3257" y="5699"/>
                  </a:lnTo>
                  <a:lnTo>
                    <a:pt x="3504" y="5625"/>
                  </a:lnTo>
                  <a:lnTo>
                    <a:pt x="3750" y="5526"/>
                  </a:lnTo>
                  <a:lnTo>
                    <a:pt x="3948" y="5427"/>
                  </a:lnTo>
                  <a:lnTo>
                    <a:pt x="4145" y="5304"/>
                  </a:lnTo>
                  <a:lnTo>
                    <a:pt x="4293" y="5181"/>
                  </a:lnTo>
                  <a:lnTo>
                    <a:pt x="4416" y="5057"/>
                  </a:lnTo>
                  <a:lnTo>
                    <a:pt x="4515" y="4909"/>
                  </a:lnTo>
                  <a:lnTo>
                    <a:pt x="4589" y="4761"/>
                  </a:lnTo>
                  <a:lnTo>
                    <a:pt x="4638" y="4613"/>
                  </a:lnTo>
                  <a:lnTo>
                    <a:pt x="4688" y="4440"/>
                  </a:lnTo>
                  <a:lnTo>
                    <a:pt x="4713" y="4268"/>
                  </a:lnTo>
                  <a:lnTo>
                    <a:pt x="4713" y="4120"/>
                  </a:lnTo>
                  <a:lnTo>
                    <a:pt x="4688" y="3947"/>
                  </a:lnTo>
                  <a:lnTo>
                    <a:pt x="4638" y="3602"/>
                  </a:lnTo>
                  <a:lnTo>
                    <a:pt x="4515" y="3256"/>
                  </a:lnTo>
                  <a:lnTo>
                    <a:pt x="4392" y="2936"/>
                  </a:lnTo>
                  <a:lnTo>
                    <a:pt x="4219" y="2615"/>
                  </a:lnTo>
                  <a:lnTo>
                    <a:pt x="4046" y="2344"/>
                  </a:lnTo>
                  <a:lnTo>
                    <a:pt x="3898" y="2097"/>
                  </a:lnTo>
                  <a:lnTo>
                    <a:pt x="3627" y="1727"/>
                  </a:lnTo>
                  <a:lnTo>
                    <a:pt x="3504" y="1579"/>
                  </a:lnTo>
                  <a:lnTo>
                    <a:pt x="3454" y="1480"/>
                  </a:lnTo>
                  <a:lnTo>
                    <a:pt x="3331" y="1209"/>
                  </a:lnTo>
                  <a:lnTo>
                    <a:pt x="3084" y="839"/>
                  </a:lnTo>
                  <a:lnTo>
                    <a:pt x="2936" y="642"/>
                  </a:lnTo>
                  <a:lnTo>
                    <a:pt x="2764" y="469"/>
                  </a:lnTo>
                  <a:lnTo>
                    <a:pt x="2566" y="296"/>
                  </a:lnTo>
                  <a:lnTo>
                    <a:pt x="2369" y="173"/>
                  </a:lnTo>
                  <a:lnTo>
                    <a:pt x="2122" y="74"/>
                  </a:lnTo>
                  <a:lnTo>
                    <a:pt x="1876" y="25"/>
                  </a:lnTo>
                  <a:lnTo>
                    <a:pt x="1752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285;p30">
              <a:extLst>
                <a:ext uri="{FF2B5EF4-FFF2-40B4-BE49-F238E27FC236}">
                  <a16:creationId xmlns:a16="http://schemas.microsoft.com/office/drawing/2014/main" id="{53DB18A9-54F5-481B-A9AA-91292131F081}"/>
                </a:ext>
              </a:extLst>
            </p:cNvPr>
            <p:cNvSpPr/>
            <p:nvPr/>
          </p:nvSpPr>
          <p:spPr>
            <a:xfrm>
              <a:off x="3981920" y="904099"/>
              <a:ext cx="109647" cy="134439"/>
            </a:xfrm>
            <a:custGeom>
              <a:avLst/>
              <a:gdLst/>
              <a:ahLst/>
              <a:cxnLst/>
              <a:rect l="l" t="t" r="r" b="b"/>
              <a:pathLst>
                <a:path w="4688" h="5748" extrusionOk="0">
                  <a:moveTo>
                    <a:pt x="2961" y="0"/>
                  </a:moveTo>
                  <a:lnTo>
                    <a:pt x="2813" y="25"/>
                  </a:lnTo>
                  <a:lnTo>
                    <a:pt x="2566" y="74"/>
                  </a:lnTo>
                  <a:lnTo>
                    <a:pt x="2344" y="173"/>
                  </a:lnTo>
                  <a:lnTo>
                    <a:pt x="2122" y="296"/>
                  </a:lnTo>
                  <a:lnTo>
                    <a:pt x="1925" y="469"/>
                  </a:lnTo>
                  <a:lnTo>
                    <a:pt x="1752" y="642"/>
                  </a:lnTo>
                  <a:lnTo>
                    <a:pt x="1604" y="839"/>
                  </a:lnTo>
                  <a:lnTo>
                    <a:pt x="1382" y="1209"/>
                  </a:lnTo>
                  <a:lnTo>
                    <a:pt x="1234" y="1480"/>
                  </a:lnTo>
                  <a:lnTo>
                    <a:pt x="1185" y="1579"/>
                  </a:lnTo>
                  <a:lnTo>
                    <a:pt x="1086" y="1727"/>
                  </a:lnTo>
                  <a:lnTo>
                    <a:pt x="815" y="2097"/>
                  </a:lnTo>
                  <a:lnTo>
                    <a:pt x="642" y="2344"/>
                  </a:lnTo>
                  <a:lnTo>
                    <a:pt x="469" y="2615"/>
                  </a:lnTo>
                  <a:lnTo>
                    <a:pt x="321" y="2936"/>
                  </a:lnTo>
                  <a:lnTo>
                    <a:pt x="173" y="3256"/>
                  </a:lnTo>
                  <a:lnTo>
                    <a:pt x="75" y="3602"/>
                  </a:lnTo>
                  <a:lnTo>
                    <a:pt x="1" y="3947"/>
                  </a:lnTo>
                  <a:lnTo>
                    <a:pt x="1" y="4120"/>
                  </a:lnTo>
                  <a:lnTo>
                    <a:pt x="1" y="4268"/>
                  </a:lnTo>
                  <a:lnTo>
                    <a:pt x="25" y="4440"/>
                  </a:lnTo>
                  <a:lnTo>
                    <a:pt x="50" y="4613"/>
                  </a:lnTo>
                  <a:lnTo>
                    <a:pt x="99" y="4761"/>
                  </a:lnTo>
                  <a:lnTo>
                    <a:pt x="198" y="4909"/>
                  </a:lnTo>
                  <a:lnTo>
                    <a:pt x="297" y="5057"/>
                  </a:lnTo>
                  <a:lnTo>
                    <a:pt x="420" y="5181"/>
                  </a:lnTo>
                  <a:lnTo>
                    <a:pt x="568" y="5304"/>
                  </a:lnTo>
                  <a:lnTo>
                    <a:pt x="741" y="5427"/>
                  </a:lnTo>
                  <a:lnTo>
                    <a:pt x="963" y="5526"/>
                  </a:lnTo>
                  <a:lnTo>
                    <a:pt x="1185" y="5625"/>
                  </a:lnTo>
                  <a:lnTo>
                    <a:pt x="1431" y="5699"/>
                  </a:lnTo>
                  <a:lnTo>
                    <a:pt x="1678" y="5748"/>
                  </a:lnTo>
                  <a:lnTo>
                    <a:pt x="2147" y="5748"/>
                  </a:lnTo>
                  <a:lnTo>
                    <a:pt x="2393" y="5699"/>
                  </a:lnTo>
                  <a:lnTo>
                    <a:pt x="2591" y="5625"/>
                  </a:lnTo>
                  <a:lnTo>
                    <a:pt x="2813" y="5551"/>
                  </a:lnTo>
                  <a:lnTo>
                    <a:pt x="3010" y="5427"/>
                  </a:lnTo>
                  <a:lnTo>
                    <a:pt x="3207" y="5304"/>
                  </a:lnTo>
                  <a:lnTo>
                    <a:pt x="3405" y="5156"/>
                  </a:lnTo>
                  <a:lnTo>
                    <a:pt x="3577" y="4983"/>
                  </a:lnTo>
                  <a:lnTo>
                    <a:pt x="3725" y="4810"/>
                  </a:lnTo>
                  <a:lnTo>
                    <a:pt x="3873" y="4613"/>
                  </a:lnTo>
                  <a:lnTo>
                    <a:pt x="4021" y="4391"/>
                  </a:lnTo>
                  <a:lnTo>
                    <a:pt x="4145" y="4194"/>
                  </a:lnTo>
                  <a:lnTo>
                    <a:pt x="4268" y="3947"/>
                  </a:lnTo>
                  <a:lnTo>
                    <a:pt x="4466" y="3478"/>
                  </a:lnTo>
                  <a:lnTo>
                    <a:pt x="4614" y="3010"/>
                  </a:lnTo>
                  <a:lnTo>
                    <a:pt x="4663" y="2763"/>
                  </a:lnTo>
                  <a:lnTo>
                    <a:pt x="4688" y="2516"/>
                  </a:lnTo>
                  <a:lnTo>
                    <a:pt x="4688" y="2270"/>
                  </a:lnTo>
                  <a:lnTo>
                    <a:pt x="4688" y="2023"/>
                  </a:lnTo>
                  <a:lnTo>
                    <a:pt x="4688" y="1801"/>
                  </a:lnTo>
                  <a:lnTo>
                    <a:pt x="4638" y="1579"/>
                  </a:lnTo>
                  <a:lnTo>
                    <a:pt x="4589" y="1357"/>
                  </a:lnTo>
                  <a:lnTo>
                    <a:pt x="4515" y="1160"/>
                  </a:lnTo>
                  <a:lnTo>
                    <a:pt x="4416" y="962"/>
                  </a:lnTo>
                  <a:lnTo>
                    <a:pt x="4293" y="765"/>
                  </a:lnTo>
                  <a:lnTo>
                    <a:pt x="4169" y="617"/>
                  </a:lnTo>
                  <a:lnTo>
                    <a:pt x="4021" y="469"/>
                  </a:lnTo>
                  <a:lnTo>
                    <a:pt x="3849" y="346"/>
                  </a:lnTo>
                  <a:lnTo>
                    <a:pt x="3676" y="222"/>
                  </a:lnTo>
                  <a:lnTo>
                    <a:pt x="3528" y="148"/>
                  </a:lnTo>
                  <a:lnTo>
                    <a:pt x="3380" y="74"/>
                  </a:lnTo>
                  <a:lnTo>
                    <a:pt x="3232" y="50"/>
                  </a:lnTo>
                  <a:lnTo>
                    <a:pt x="3084" y="25"/>
                  </a:lnTo>
                  <a:lnTo>
                    <a:pt x="2961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286;p30">
              <a:extLst>
                <a:ext uri="{FF2B5EF4-FFF2-40B4-BE49-F238E27FC236}">
                  <a16:creationId xmlns:a16="http://schemas.microsoft.com/office/drawing/2014/main" id="{F23BE777-791F-6EBE-B53F-0B3D1521BADF}"/>
                </a:ext>
              </a:extLst>
            </p:cNvPr>
            <p:cNvSpPr/>
            <p:nvPr/>
          </p:nvSpPr>
          <p:spPr>
            <a:xfrm>
              <a:off x="3619005" y="670410"/>
              <a:ext cx="420625" cy="214078"/>
            </a:xfrm>
            <a:custGeom>
              <a:avLst/>
              <a:gdLst/>
              <a:ahLst/>
              <a:cxnLst/>
              <a:rect l="l" t="t" r="r" b="b"/>
              <a:pathLst>
                <a:path w="17984" h="9153" extrusionOk="0">
                  <a:moveTo>
                    <a:pt x="4614" y="1"/>
                  </a:moveTo>
                  <a:lnTo>
                    <a:pt x="2566" y="1210"/>
                  </a:lnTo>
                  <a:lnTo>
                    <a:pt x="839" y="3232"/>
                  </a:lnTo>
                  <a:lnTo>
                    <a:pt x="1" y="5008"/>
                  </a:lnTo>
                  <a:lnTo>
                    <a:pt x="1" y="6242"/>
                  </a:lnTo>
                  <a:lnTo>
                    <a:pt x="987" y="9153"/>
                  </a:lnTo>
                  <a:lnTo>
                    <a:pt x="1012" y="8561"/>
                  </a:lnTo>
                  <a:lnTo>
                    <a:pt x="1037" y="8018"/>
                  </a:lnTo>
                  <a:lnTo>
                    <a:pt x="1086" y="7500"/>
                  </a:lnTo>
                  <a:lnTo>
                    <a:pt x="1185" y="7031"/>
                  </a:lnTo>
                  <a:lnTo>
                    <a:pt x="1259" y="6612"/>
                  </a:lnTo>
                  <a:lnTo>
                    <a:pt x="1357" y="6217"/>
                  </a:lnTo>
                  <a:lnTo>
                    <a:pt x="1481" y="5872"/>
                  </a:lnTo>
                  <a:lnTo>
                    <a:pt x="1579" y="5551"/>
                  </a:lnTo>
                  <a:lnTo>
                    <a:pt x="1801" y="5058"/>
                  </a:lnTo>
                  <a:lnTo>
                    <a:pt x="1999" y="4688"/>
                  </a:lnTo>
                  <a:lnTo>
                    <a:pt x="2147" y="4490"/>
                  </a:lnTo>
                  <a:lnTo>
                    <a:pt x="2196" y="4416"/>
                  </a:lnTo>
                  <a:lnTo>
                    <a:pt x="2418" y="4318"/>
                  </a:lnTo>
                  <a:lnTo>
                    <a:pt x="2640" y="4293"/>
                  </a:lnTo>
                  <a:lnTo>
                    <a:pt x="2887" y="4268"/>
                  </a:lnTo>
                  <a:lnTo>
                    <a:pt x="3133" y="4293"/>
                  </a:lnTo>
                  <a:lnTo>
                    <a:pt x="3430" y="4367"/>
                  </a:lnTo>
                  <a:lnTo>
                    <a:pt x="3701" y="4466"/>
                  </a:lnTo>
                  <a:lnTo>
                    <a:pt x="3997" y="4589"/>
                  </a:lnTo>
                  <a:lnTo>
                    <a:pt x="4318" y="4737"/>
                  </a:lnTo>
                  <a:lnTo>
                    <a:pt x="5008" y="5082"/>
                  </a:lnTo>
                  <a:lnTo>
                    <a:pt x="5773" y="5502"/>
                  </a:lnTo>
                  <a:lnTo>
                    <a:pt x="6612" y="5971"/>
                  </a:lnTo>
                  <a:lnTo>
                    <a:pt x="7500" y="6464"/>
                  </a:lnTo>
                  <a:lnTo>
                    <a:pt x="8486" y="6957"/>
                  </a:lnTo>
                  <a:lnTo>
                    <a:pt x="9029" y="7204"/>
                  </a:lnTo>
                  <a:lnTo>
                    <a:pt x="9572" y="7426"/>
                  </a:lnTo>
                  <a:lnTo>
                    <a:pt x="10139" y="7673"/>
                  </a:lnTo>
                  <a:lnTo>
                    <a:pt x="10731" y="7870"/>
                  </a:lnTo>
                  <a:lnTo>
                    <a:pt x="11348" y="8067"/>
                  </a:lnTo>
                  <a:lnTo>
                    <a:pt x="11989" y="8240"/>
                  </a:lnTo>
                  <a:lnTo>
                    <a:pt x="12631" y="8413"/>
                  </a:lnTo>
                  <a:lnTo>
                    <a:pt x="13321" y="8536"/>
                  </a:lnTo>
                  <a:lnTo>
                    <a:pt x="14037" y="8635"/>
                  </a:lnTo>
                  <a:lnTo>
                    <a:pt x="14777" y="8709"/>
                  </a:lnTo>
                  <a:lnTo>
                    <a:pt x="15541" y="8758"/>
                  </a:lnTo>
                  <a:lnTo>
                    <a:pt x="16331" y="8783"/>
                  </a:lnTo>
                  <a:lnTo>
                    <a:pt x="17120" y="8733"/>
                  </a:lnTo>
                  <a:lnTo>
                    <a:pt x="17983" y="8684"/>
                  </a:lnTo>
                  <a:lnTo>
                    <a:pt x="17983" y="4540"/>
                  </a:lnTo>
                  <a:lnTo>
                    <a:pt x="16306" y="1555"/>
                  </a:lnTo>
                  <a:lnTo>
                    <a:pt x="8314" y="568"/>
                  </a:lnTo>
                  <a:lnTo>
                    <a:pt x="4614" y="1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287;p30">
              <a:extLst>
                <a:ext uri="{FF2B5EF4-FFF2-40B4-BE49-F238E27FC236}">
                  <a16:creationId xmlns:a16="http://schemas.microsoft.com/office/drawing/2014/main" id="{D9B62E0B-BB22-BE34-CC10-845A063C51CE}"/>
                </a:ext>
              </a:extLst>
            </p:cNvPr>
            <p:cNvSpPr/>
            <p:nvPr/>
          </p:nvSpPr>
          <p:spPr>
            <a:xfrm>
              <a:off x="3779412" y="1029305"/>
              <a:ext cx="116571" cy="19062"/>
            </a:xfrm>
            <a:custGeom>
              <a:avLst/>
              <a:gdLst/>
              <a:ahLst/>
              <a:cxnLst/>
              <a:rect l="l" t="t" r="r" b="b"/>
              <a:pathLst>
                <a:path w="4984" h="815" extrusionOk="0">
                  <a:moveTo>
                    <a:pt x="148" y="0"/>
                  </a:moveTo>
                  <a:lnTo>
                    <a:pt x="0" y="346"/>
                  </a:lnTo>
                  <a:lnTo>
                    <a:pt x="642" y="543"/>
                  </a:lnTo>
                  <a:lnTo>
                    <a:pt x="1258" y="691"/>
                  </a:lnTo>
                  <a:lnTo>
                    <a:pt x="1554" y="740"/>
                  </a:lnTo>
                  <a:lnTo>
                    <a:pt x="1875" y="790"/>
                  </a:lnTo>
                  <a:lnTo>
                    <a:pt x="2196" y="814"/>
                  </a:lnTo>
                  <a:lnTo>
                    <a:pt x="2812" y="814"/>
                  </a:lnTo>
                  <a:lnTo>
                    <a:pt x="3133" y="790"/>
                  </a:lnTo>
                  <a:lnTo>
                    <a:pt x="3429" y="740"/>
                  </a:lnTo>
                  <a:lnTo>
                    <a:pt x="3750" y="691"/>
                  </a:lnTo>
                  <a:lnTo>
                    <a:pt x="4366" y="543"/>
                  </a:lnTo>
                  <a:lnTo>
                    <a:pt x="4983" y="346"/>
                  </a:lnTo>
                  <a:lnTo>
                    <a:pt x="4860" y="0"/>
                  </a:lnTo>
                  <a:lnTo>
                    <a:pt x="4268" y="198"/>
                  </a:lnTo>
                  <a:lnTo>
                    <a:pt x="3676" y="346"/>
                  </a:lnTo>
                  <a:lnTo>
                    <a:pt x="3084" y="420"/>
                  </a:lnTo>
                  <a:lnTo>
                    <a:pt x="2492" y="469"/>
                  </a:lnTo>
                  <a:lnTo>
                    <a:pt x="1900" y="420"/>
                  </a:lnTo>
                  <a:lnTo>
                    <a:pt x="1308" y="346"/>
                  </a:lnTo>
                  <a:lnTo>
                    <a:pt x="740" y="198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288;p30">
              <a:extLst>
                <a:ext uri="{FF2B5EF4-FFF2-40B4-BE49-F238E27FC236}">
                  <a16:creationId xmlns:a16="http://schemas.microsoft.com/office/drawing/2014/main" id="{EC32B4A3-CD65-5D4F-2AFE-EC736537356C}"/>
                </a:ext>
              </a:extLst>
            </p:cNvPr>
            <p:cNvSpPr/>
            <p:nvPr/>
          </p:nvSpPr>
          <p:spPr>
            <a:xfrm>
              <a:off x="3812298" y="1063923"/>
              <a:ext cx="51362" cy="12700"/>
            </a:xfrm>
            <a:custGeom>
              <a:avLst/>
              <a:gdLst/>
              <a:ahLst/>
              <a:cxnLst/>
              <a:rect l="l" t="t" r="r" b="b"/>
              <a:pathLst>
                <a:path w="2196" h="543" extrusionOk="0">
                  <a:moveTo>
                    <a:pt x="99" y="0"/>
                  </a:moveTo>
                  <a:lnTo>
                    <a:pt x="0" y="346"/>
                  </a:lnTo>
                  <a:lnTo>
                    <a:pt x="272" y="444"/>
                  </a:lnTo>
                  <a:lnTo>
                    <a:pt x="543" y="494"/>
                  </a:lnTo>
                  <a:lnTo>
                    <a:pt x="814" y="518"/>
                  </a:lnTo>
                  <a:lnTo>
                    <a:pt x="1086" y="543"/>
                  </a:lnTo>
                  <a:lnTo>
                    <a:pt x="1357" y="518"/>
                  </a:lnTo>
                  <a:lnTo>
                    <a:pt x="1653" y="494"/>
                  </a:lnTo>
                  <a:lnTo>
                    <a:pt x="1924" y="444"/>
                  </a:lnTo>
                  <a:lnTo>
                    <a:pt x="2196" y="346"/>
                  </a:lnTo>
                  <a:lnTo>
                    <a:pt x="2072" y="0"/>
                  </a:lnTo>
                  <a:lnTo>
                    <a:pt x="1826" y="99"/>
                  </a:lnTo>
                  <a:lnTo>
                    <a:pt x="1579" y="148"/>
                  </a:lnTo>
                  <a:lnTo>
                    <a:pt x="1332" y="173"/>
                  </a:lnTo>
                  <a:lnTo>
                    <a:pt x="839" y="173"/>
                  </a:lnTo>
                  <a:lnTo>
                    <a:pt x="592" y="148"/>
                  </a:lnTo>
                  <a:lnTo>
                    <a:pt x="346" y="99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289;p30">
              <a:extLst>
                <a:ext uri="{FF2B5EF4-FFF2-40B4-BE49-F238E27FC236}">
                  <a16:creationId xmlns:a16="http://schemas.microsoft.com/office/drawing/2014/main" id="{04DFBD3B-1939-0407-577A-59A25AABB14F}"/>
                </a:ext>
              </a:extLst>
            </p:cNvPr>
            <p:cNvSpPr/>
            <p:nvPr/>
          </p:nvSpPr>
          <p:spPr>
            <a:xfrm>
              <a:off x="3726902" y="928331"/>
              <a:ext cx="27131" cy="26569"/>
            </a:xfrm>
            <a:custGeom>
              <a:avLst/>
              <a:gdLst/>
              <a:ahLst/>
              <a:cxnLst/>
              <a:rect l="l" t="t" r="r" b="b"/>
              <a:pathLst>
                <a:path w="1160" h="1136" extrusionOk="0">
                  <a:moveTo>
                    <a:pt x="420" y="0"/>
                  </a:moveTo>
                  <a:lnTo>
                    <a:pt x="321" y="50"/>
                  </a:lnTo>
                  <a:lnTo>
                    <a:pt x="223" y="99"/>
                  </a:lnTo>
                  <a:lnTo>
                    <a:pt x="149" y="173"/>
                  </a:lnTo>
                  <a:lnTo>
                    <a:pt x="75" y="272"/>
                  </a:lnTo>
                  <a:lnTo>
                    <a:pt x="25" y="395"/>
                  </a:lnTo>
                  <a:lnTo>
                    <a:pt x="1" y="494"/>
                  </a:lnTo>
                  <a:lnTo>
                    <a:pt x="1" y="617"/>
                  </a:lnTo>
                  <a:lnTo>
                    <a:pt x="25" y="716"/>
                  </a:lnTo>
                  <a:lnTo>
                    <a:pt x="50" y="814"/>
                  </a:lnTo>
                  <a:lnTo>
                    <a:pt x="124" y="913"/>
                  </a:lnTo>
                  <a:lnTo>
                    <a:pt x="198" y="1012"/>
                  </a:lnTo>
                  <a:lnTo>
                    <a:pt x="297" y="1061"/>
                  </a:lnTo>
                  <a:lnTo>
                    <a:pt x="395" y="1110"/>
                  </a:lnTo>
                  <a:lnTo>
                    <a:pt x="519" y="1135"/>
                  </a:lnTo>
                  <a:lnTo>
                    <a:pt x="716" y="1135"/>
                  </a:lnTo>
                  <a:lnTo>
                    <a:pt x="839" y="1086"/>
                  </a:lnTo>
                  <a:lnTo>
                    <a:pt x="938" y="1036"/>
                  </a:lnTo>
                  <a:lnTo>
                    <a:pt x="1012" y="962"/>
                  </a:lnTo>
                  <a:lnTo>
                    <a:pt x="1086" y="864"/>
                  </a:lnTo>
                  <a:lnTo>
                    <a:pt x="1135" y="740"/>
                  </a:lnTo>
                  <a:lnTo>
                    <a:pt x="1160" y="642"/>
                  </a:lnTo>
                  <a:lnTo>
                    <a:pt x="1160" y="518"/>
                  </a:lnTo>
                  <a:lnTo>
                    <a:pt x="1135" y="420"/>
                  </a:lnTo>
                  <a:lnTo>
                    <a:pt x="1086" y="321"/>
                  </a:lnTo>
                  <a:lnTo>
                    <a:pt x="1037" y="222"/>
                  </a:lnTo>
                  <a:lnTo>
                    <a:pt x="963" y="148"/>
                  </a:lnTo>
                  <a:lnTo>
                    <a:pt x="864" y="74"/>
                  </a:lnTo>
                  <a:lnTo>
                    <a:pt x="765" y="25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290;p30">
              <a:extLst>
                <a:ext uri="{FF2B5EF4-FFF2-40B4-BE49-F238E27FC236}">
                  <a16:creationId xmlns:a16="http://schemas.microsoft.com/office/drawing/2014/main" id="{AD4CB5F6-7D1F-2A8F-533E-03B0839CD48B}"/>
                </a:ext>
              </a:extLst>
            </p:cNvPr>
            <p:cNvSpPr/>
            <p:nvPr/>
          </p:nvSpPr>
          <p:spPr>
            <a:xfrm>
              <a:off x="3921926" y="928331"/>
              <a:ext cx="26546" cy="26569"/>
            </a:xfrm>
            <a:custGeom>
              <a:avLst/>
              <a:gdLst/>
              <a:ahLst/>
              <a:cxnLst/>
              <a:rect l="l" t="t" r="r" b="b"/>
              <a:pathLst>
                <a:path w="1135" h="1136" extrusionOk="0">
                  <a:moveTo>
                    <a:pt x="420" y="0"/>
                  </a:moveTo>
                  <a:lnTo>
                    <a:pt x="321" y="50"/>
                  </a:lnTo>
                  <a:lnTo>
                    <a:pt x="222" y="99"/>
                  </a:lnTo>
                  <a:lnTo>
                    <a:pt x="148" y="173"/>
                  </a:lnTo>
                  <a:lnTo>
                    <a:pt x="74" y="272"/>
                  </a:lnTo>
                  <a:lnTo>
                    <a:pt x="25" y="395"/>
                  </a:lnTo>
                  <a:lnTo>
                    <a:pt x="0" y="494"/>
                  </a:lnTo>
                  <a:lnTo>
                    <a:pt x="0" y="617"/>
                  </a:lnTo>
                  <a:lnTo>
                    <a:pt x="0" y="716"/>
                  </a:lnTo>
                  <a:lnTo>
                    <a:pt x="50" y="814"/>
                  </a:lnTo>
                  <a:lnTo>
                    <a:pt x="99" y="913"/>
                  </a:lnTo>
                  <a:lnTo>
                    <a:pt x="198" y="1012"/>
                  </a:lnTo>
                  <a:lnTo>
                    <a:pt x="272" y="1061"/>
                  </a:lnTo>
                  <a:lnTo>
                    <a:pt x="395" y="1110"/>
                  </a:lnTo>
                  <a:lnTo>
                    <a:pt x="494" y="1135"/>
                  </a:lnTo>
                  <a:lnTo>
                    <a:pt x="716" y="1135"/>
                  </a:lnTo>
                  <a:lnTo>
                    <a:pt x="814" y="1086"/>
                  </a:lnTo>
                  <a:lnTo>
                    <a:pt x="913" y="1036"/>
                  </a:lnTo>
                  <a:lnTo>
                    <a:pt x="1012" y="962"/>
                  </a:lnTo>
                  <a:lnTo>
                    <a:pt x="1061" y="864"/>
                  </a:lnTo>
                  <a:lnTo>
                    <a:pt x="1110" y="740"/>
                  </a:lnTo>
                  <a:lnTo>
                    <a:pt x="1135" y="642"/>
                  </a:lnTo>
                  <a:lnTo>
                    <a:pt x="1135" y="518"/>
                  </a:lnTo>
                  <a:lnTo>
                    <a:pt x="1135" y="420"/>
                  </a:lnTo>
                  <a:lnTo>
                    <a:pt x="1086" y="321"/>
                  </a:lnTo>
                  <a:lnTo>
                    <a:pt x="1036" y="222"/>
                  </a:lnTo>
                  <a:lnTo>
                    <a:pt x="962" y="148"/>
                  </a:lnTo>
                  <a:lnTo>
                    <a:pt x="864" y="74"/>
                  </a:lnTo>
                  <a:lnTo>
                    <a:pt x="740" y="25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291;p30">
              <a:extLst>
                <a:ext uri="{FF2B5EF4-FFF2-40B4-BE49-F238E27FC236}">
                  <a16:creationId xmlns:a16="http://schemas.microsoft.com/office/drawing/2014/main" id="{7C0E25AC-A36D-1C81-B003-387E2B04F111}"/>
                </a:ext>
              </a:extLst>
            </p:cNvPr>
            <p:cNvSpPr/>
            <p:nvPr/>
          </p:nvSpPr>
          <p:spPr>
            <a:xfrm>
              <a:off x="3702085" y="878698"/>
              <a:ext cx="76762" cy="19646"/>
            </a:xfrm>
            <a:custGeom>
              <a:avLst/>
              <a:gdLst/>
              <a:ahLst/>
              <a:cxnLst/>
              <a:rect l="l" t="t" r="r" b="b"/>
              <a:pathLst>
                <a:path w="3282" h="840" extrusionOk="0">
                  <a:moveTo>
                    <a:pt x="1629" y="1"/>
                  </a:moveTo>
                  <a:lnTo>
                    <a:pt x="1432" y="26"/>
                  </a:lnTo>
                  <a:lnTo>
                    <a:pt x="1210" y="50"/>
                  </a:lnTo>
                  <a:lnTo>
                    <a:pt x="1012" y="100"/>
                  </a:lnTo>
                  <a:lnTo>
                    <a:pt x="815" y="149"/>
                  </a:lnTo>
                  <a:lnTo>
                    <a:pt x="445" y="322"/>
                  </a:lnTo>
                  <a:lnTo>
                    <a:pt x="75" y="519"/>
                  </a:lnTo>
                  <a:lnTo>
                    <a:pt x="50" y="568"/>
                  </a:lnTo>
                  <a:lnTo>
                    <a:pt x="26" y="618"/>
                  </a:lnTo>
                  <a:lnTo>
                    <a:pt x="1" y="667"/>
                  </a:lnTo>
                  <a:lnTo>
                    <a:pt x="26" y="716"/>
                  </a:lnTo>
                  <a:lnTo>
                    <a:pt x="50" y="790"/>
                  </a:lnTo>
                  <a:lnTo>
                    <a:pt x="100" y="815"/>
                  </a:lnTo>
                  <a:lnTo>
                    <a:pt x="174" y="840"/>
                  </a:lnTo>
                  <a:lnTo>
                    <a:pt x="248" y="840"/>
                  </a:lnTo>
                  <a:lnTo>
                    <a:pt x="593" y="716"/>
                  </a:lnTo>
                  <a:lnTo>
                    <a:pt x="963" y="593"/>
                  </a:lnTo>
                  <a:lnTo>
                    <a:pt x="1308" y="519"/>
                  </a:lnTo>
                  <a:lnTo>
                    <a:pt x="1654" y="470"/>
                  </a:lnTo>
                  <a:lnTo>
                    <a:pt x="1999" y="494"/>
                  </a:lnTo>
                  <a:lnTo>
                    <a:pt x="2344" y="544"/>
                  </a:lnTo>
                  <a:lnTo>
                    <a:pt x="2690" y="667"/>
                  </a:lnTo>
                  <a:lnTo>
                    <a:pt x="3010" y="815"/>
                  </a:lnTo>
                  <a:lnTo>
                    <a:pt x="3060" y="840"/>
                  </a:lnTo>
                  <a:lnTo>
                    <a:pt x="3134" y="840"/>
                  </a:lnTo>
                  <a:lnTo>
                    <a:pt x="3183" y="815"/>
                  </a:lnTo>
                  <a:lnTo>
                    <a:pt x="3232" y="790"/>
                  </a:lnTo>
                  <a:lnTo>
                    <a:pt x="3257" y="716"/>
                  </a:lnTo>
                  <a:lnTo>
                    <a:pt x="3282" y="642"/>
                  </a:lnTo>
                  <a:lnTo>
                    <a:pt x="3257" y="593"/>
                  </a:lnTo>
                  <a:lnTo>
                    <a:pt x="3208" y="544"/>
                  </a:lnTo>
                  <a:lnTo>
                    <a:pt x="3035" y="420"/>
                  </a:lnTo>
                  <a:lnTo>
                    <a:pt x="2862" y="297"/>
                  </a:lnTo>
                  <a:lnTo>
                    <a:pt x="2665" y="198"/>
                  </a:lnTo>
                  <a:lnTo>
                    <a:pt x="2468" y="124"/>
                  </a:lnTo>
                  <a:lnTo>
                    <a:pt x="2270" y="75"/>
                  </a:lnTo>
                  <a:lnTo>
                    <a:pt x="2073" y="26"/>
                  </a:lnTo>
                  <a:lnTo>
                    <a:pt x="1851" y="1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292;p30">
              <a:extLst>
                <a:ext uri="{FF2B5EF4-FFF2-40B4-BE49-F238E27FC236}">
                  <a16:creationId xmlns:a16="http://schemas.microsoft.com/office/drawing/2014/main" id="{FAA7EE19-1E3E-FB37-512E-EED60487A36B}"/>
                </a:ext>
              </a:extLst>
            </p:cNvPr>
            <p:cNvSpPr/>
            <p:nvPr/>
          </p:nvSpPr>
          <p:spPr>
            <a:xfrm>
              <a:off x="3897110" y="878698"/>
              <a:ext cx="76177" cy="19646"/>
            </a:xfrm>
            <a:custGeom>
              <a:avLst/>
              <a:gdLst/>
              <a:ahLst/>
              <a:cxnLst/>
              <a:rect l="l" t="t" r="r" b="b"/>
              <a:pathLst>
                <a:path w="3257" h="840" extrusionOk="0">
                  <a:moveTo>
                    <a:pt x="1407" y="1"/>
                  </a:moveTo>
                  <a:lnTo>
                    <a:pt x="1209" y="26"/>
                  </a:lnTo>
                  <a:lnTo>
                    <a:pt x="987" y="75"/>
                  </a:lnTo>
                  <a:lnTo>
                    <a:pt x="790" y="124"/>
                  </a:lnTo>
                  <a:lnTo>
                    <a:pt x="593" y="198"/>
                  </a:lnTo>
                  <a:lnTo>
                    <a:pt x="395" y="297"/>
                  </a:lnTo>
                  <a:lnTo>
                    <a:pt x="223" y="420"/>
                  </a:lnTo>
                  <a:lnTo>
                    <a:pt x="50" y="544"/>
                  </a:lnTo>
                  <a:lnTo>
                    <a:pt x="25" y="593"/>
                  </a:lnTo>
                  <a:lnTo>
                    <a:pt x="1" y="642"/>
                  </a:lnTo>
                  <a:lnTo>
                    <a:pt x="1" y="692"/>
                  </a:lnTo>
                  <a:lnTo>
                    <a:pt x="25" y="766"/>
                  </a:lnTo>
                  <a:lnTo>
                    <a:pt x="75" y="815"/>
                  </a:lnTo>
                  <a:lnTo>
                    <a:pt x="124" y="840"/>
                  </a:lnTo>
                  <a:lnTo>
                    <a:pt x="198" y="840"/>
                  </a:lnTo>
                  <a:lnTo>
                    <a:pt x="247" y="815"/>
                  </a:lnTo>
                  <a:lnTo>
                    <a:pt x="568" y="667"/>
                  </a:lnTo>
                  <a:lnTo>
                    <a:pt x="913" y="544"/>
                  </a:lnTo>
                  <a:lnTo>
                    <a:pt x="1259" y="494"/>
                  </a:lnTo>
                  <a:lnTo>
                    <a:pt x="1604" y="470"/>
                  </a:lnTo>
                  <a:lnTo>
                    <a:pt x="1974" y="519"/>
                  </a:lnTo>
                  <a:lnTo>
                    <a:pt x="2319" y="593"/>
                  </a:lnTo>
                  <a:lnTo>
                    <a:pt x="2665" y="716"/>
                  </a:lnTo>
                  <a:lnTo>
                    <a:pt x="3035" y="840"/>
                  </a:lnTo>
                  <a:lnTo>
                    <a:pt x="3133" y="840"/>
                  </a:lnTo>
                  <a:lnTo>
                    <a:pt x="3183" y="815"/>
                  </a:lnTo>
                  <a:lnTo>
                    <a:pt x="3232" y="766"/>
                  </a:lnTo>
                  <a:lnTo>
                    <a:pt x="3257" y="692"/>
                  </a:lnTo>
                  <a:lnTo>
                    <a:pt x="3257" y="642"/>
                  </a:lnTo>
                  <a:lnTo>
                    <a:pt x="3232" y="568"/>
                  </a:lnTo>
                  <a:lnTo>
                    <a:pt x="3183" y="519"/>
                  </a:lnTo>
                  <a:lnTo>
                    <a:pt x="2837" y="322"/>
                  </a:lnTo>
                  <a:lnTo>
                    <a:pt x="2443" y="149"/>
                  </a:lnTo>
                  <a:lnTo>
                    <a:pt x="2245" y="100"/>
                  </a:lnTo>
                  <a:lnTo>
                    <a:pt x="2048" y="50"/>
                  </a:lnTo>
                  <a:lnTo>
                    <a:pt x="1851" y="26"/>
                  </a:lnTo>
                  <a:lnTo>
                    <a:pt x="1629" y="1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293;p30">
              <a:extLst>
                <a:ext uri="{FF2B5EF4-FFF2-40B4-BE49-F238E27FC236}">
                  <a16:creationId xmlns:a16="http://schemas.microsoft.com/office/drawing/2014/main" id="{A9FE2242-33F5-39B7-8744-5CC504B9927D}"/>
                </a:ext>
              </a:extLst>
            </p:cNvPr>
            <p:cNvSpPr/>
            <p:nvPr/>
          </p:nvSpPr>
          <p:spPr>
            <a:xfrm>
              <a:off x="3825561" y="906976"/>
              <a:ext cx="41001" cy="96386"/>
            </a:xfrm>
            <a:custGeom>
              <a:avLst/>
              <a:gdLst/>
              <a:ahLst/>
              <a:cxnLst/>
              <a:rect l="l" t="t" r="r" b="b"/>
              <a:pathLst>
                <a:path w="1753" h="4121" extrusionOk="0">
                  <a:moveTo>
                    <a:pt x="519" y="1"/>
                  </a:moveTo>
                  <a:lnTo>
                    <a:pt x="198" y="149"/>
                  </a:lnTo>
                  <a:lnTo>
                    <a:pt x="1308" y="2319"/>
                  </a:lnTo>
                  <a:lnTo>
                    <a:pt x="1357" y="2492"/>
                  </a:lnTo>
                  <a:lnTo>
                    <a:pt x="1382" y="2665"/>
                  </a:lnTo>
                  <a:lnTo>
                    <a:pt x="1382" y="2837"/>
                  </a:lnTo>
                  <a:lnTo>
                    <a:pt x="1333" y="3010"/>
                  </a:lnTo>
                  <a:lnTo>
                    <a:pt x="1259" y="3158"/>
                  </a:lnTo>
                  <a:lnTo>
                    <a:pt x="1135" y="3281"/>
                  </a:lnTo>
                  <a:lnTo>
                    <a:pt x="1012" y="3380"/>
                  </a:lnTo>
                  <a:lnTo>
                    <a:pt x="839" y="3454"/>
                  </a:lnTo>
                  <a:lnTo>
                    <a:pt x="1" y="3775"/>
                  </a:lnTo>
                  <a:lnTo>
                    <a:pt x="124" y="4120"/>
                  </a:lnTo>
                  <a:lnTo>
                    <a:pt x="963" y="3799"/>
                  </a:lnTo>
                  <a:lnTo>
                    <a:pt x="1209" y="3676"/>
                  </a:lnTo>
                  <a:lnTo>
                    <a:pt x="1382" y="3528"/>
                  </a:lnTo>
                  <a:lnTo>
                    <a:pt x="1555" y="3355"/>
                  </a:lnTo>
                  <a:lnTo>
                    <a:pt x="1653" y="3133"/>
                  </a:lnTo>
                  <a:lnTo>
                    <a:pt x="1727" y="2911"/>
                  </a:lnTo>
                  <a:lnTo>
                    <a:pt x="1752" y="2665"/>
                  </a:lnTo>
                  <a:lnTo>
                    <a:pt x="1703" y="2418"/>
                  </a:lnTo>
                  <a:lnTo>
                    <a:pt x="1629" y="2171"/>
                  </a:lnTo>
                  <a:lnTo>
                    <a:pt x="519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294;p30">
              <a:extLst>
                <a:ext uri="{FF2B5EF4-FFF2-40B4-BE49-F238E27FC236}">
                  <a16:creationId xmlns:a16="http://schemas.microsoft.com/office/drawing/2014/main" id="{83B9C652-1906-47A2-AD9B-E2A8CD40EF8B}"/>
                </a:ext>
              </a:extLst>
            </p:cNvPr>
            <p:cNvSpPr/>
            <p:nvPr/>
          </p:nvSpPr>
          <p:spPr>
            <a:xfrm>
              <a:off x="3658253" y="908707"/>
              <a:ext cx="149455" cy="75031"/>
            </a:xfrm>
            <a:custGeom>
              <a:avLst/>
              <a:gdLst/>
              <a:ahLst/>
              <a:cxnLst/>
              <a:rect l="l" t="t" r="r" b="b"/>
              <a:pathLst>
                <a:path w="6390" h="3208" extrusionOk="0">
                  <a:moveTo>
                    <a:pt x="4786" y="247"/>
                  </a:moveTo>
                  <a:lnTo>
                    <a:pt x="5057" y="272"/>
                  </a:lnTo>
                  <a:lnTo>
                    <a:pt x="5328" y="346"/>
                  </a:lnTo>
                  <a:lnTo>
                    <a:pt x="5550" y="494"/>
                  </a:lnTo>
                  <a:lnTo>
                    <a:pt x="5748" y="642"/>
                  </a:lnTo>
                  <a:lnTo>
                    <a:pt x="5920" y="839"/>
                  </a:lnTo>
                  <a:lnTo>
                    <a:pt x="6044" y="1086"/>
                  </a:lnTo>
                  <a:lnTo>
                    <a:pt x="6118" y="1333"/>
                  </a:lnTo>
                  <a:lnTo>
                    <a:pt x="6167" y="1604"/>
                  </a:lnTo>
                  <a:lnTo>
                    <a:pt x="6118" y="1875"/>
                  </a:lnTo>
                  <a:lnTo>
                    <a:pt x="6044" y="2147"/>
                  </a:lnTo>
                  <a:lnTo>
                    <a:pt x="5920" y="2369"/>
                  </a:lnTo>
                  <a:lnTo>
                    <a:pt x="5748" y="2566"/>
                  </a:lnTo>
                  <a:lnTo>
                    <a:pt x="5550" y="2739"/>
                  </a:lnTo>
                  <a:lnTo>
                    <a:pt x="5328" y="2862"/>
                  </a:lnTo>
                  <a:lnTo>
                    <a:pt x="5057" y="2936"/>
                  </a:lnTo>
                  <a:lnTo>
                    <a:pt x="4786" y="2985"/>
                  </a:lnTo>
                  <a:lnTo>
                    <a:pt x="1604" y="2985"/>
                  </a:lnTo>
                  <a:lnTo>
                    <a:pt x="1307" y="2936"/>
                  </a:lnTo>
                  <a:lnTo>
                    <a:pt x="1061" y="2862"/>
                  </a:lnTo>
                  <a:lnTo>
                    <a:pt x="839" y="2739"/>
                  </a:lnTo>
                  <a:lnTo>
                    <a:pt x="617" y="2566"/>
                  </a:lnTo>
                  <a:lnTo>
                    <a:pt x="469" y="2369"/>
                  </a:lnTo>
                  <a:lnTo>
                    <a:pt x="345" y="2147"/>
                  </a:lnTo>
                  <a:lnTo>
                    <a:pt x="247" y="1875"/>
                  </a:lnTo>
                  <a:lnTo>
                    <a:pt x="222" y="1604"/>
                  </a:lnTo>
                  <a:lnTo>
                    <a:pt x="247" y="1333"/>
                  </a:lnTo>
                  <a:lnTo>
                    <a:pt x="345" y="1086"/>
                  </a:lnTo>
                  <a:lnTo>
                    <a:pt x="469" y="839"/>
                  </a:lnTo>
                  <a:lnTo>
                    <a:pt x="617" y="642"/>
                  </a:lnTo>
                  <a:lnTo>
                    <a:pt x="839" y="494"/>
                  </a:lnTo>
                  <a:lnTo>
                    <a:pt x="1061" y="346"/>
                  </a:lnTo>
                  <a:lnTo>
                    <a:pt x="1307" y="272"/>
                  </a:lnTo>
                  <a:lnTo>
                    <a:pt x="1604" y="247"/>
                  </a:lnTo>
                  <a:close/>
                  <a:moveTo>
                    <a:pt x="1604" y="1"/>
                  </a:moveTo>
                  <a:lnTo>
                    <a:pt x="1431" y="25"/>
                  </a:lnTo>
                  <a:lnTo>
                    <a:pt x="1258" y="50"/>
                  </a:lnTo>
                  <a:lnTo>
                    <a:pt x="1110" y="75"/>
                  </a:lnTo>
                  <a:lnTo>
                    <a:pt x="962" y="149"/>
                  </a:lnTo>
                  <a:lnTo>
                    <a:pt x="839" y="198"/>
                  </a:lnTo>
                  <a:lnTo>
                    <a:pt x="691" y="272"/>
                  </a:lnTo>
                  <a:lnTo>
                    <a:pt x="469" y="469"/>
                  </a:lnTo>
                  <a:lnTo>
                    <a:pt x="271" y="716"/>
                  </a:lnTo>
                  <a:lnTo>
                    <a:pt x="173" y="839"/>
                  </a:lnTo>
                  <a:lnTo>
                    <a:pt x="123" y="987"/>
                  </a:lnTo>
                  <a:lnTo>
                    <a:pt x="74" y="1135"/>
                  </a:lnTo>
                  <a:lnTo>
                    <a:pt x="25" y="1283"/>
                  </a:lnTo>
                  <a:lnTo>
                    <a:pt x="0" y="1456"/>
                  </a:lnTo>
                  <a:lnTo>
                    <a:pt x="0" y="1604"/>
                  </a:lnTo>
                  <a:lnTo>
                    <a:pt x="0" y="1777"/>
                  </a:lnTo>
                  <a:lnTo>
                    <a:pt x="25" y="1925"/>
                  </a:lnTo>
                  <a:lnTo>
                    <a:pt x="74" y="2097"/>
                  </a:lnTo>
                  <a:lnTo>
                    <a:pt x="123" y="2245"/>
                  </a:lnTo>
                  <a:lnTo>
                    <a:pt x="173" y="2369"/>
                  </a:lnTo>
                  <a:lnTo>
                    <a:pt x="271" y="2517"/>
                  </a:lnTo>
                  <a:lnTo>
                    <a:pt x="469" y="2739"/>
                  </a:lnTo>
                  <a:lnTo>
                    <a:pt x="691" y="2936"/>
                  </a:lnTo>
                  <a:lnTo>
                    <a:pt x="839" y="3010"/>
                  </a:lnTo>
                  <a:lnTo>
                    <a:pt x="962" y="3084"/>
                  </a:lnTo>
                  <a:lnTo>
                    <a:pt x="1110" y="3133"/>
                  </a:lnTo>
                  <a:lnTo>
                    <a:pt x="1258" y="3183"/>
                  </a:lnTo>
                  <a:lnTo>
                    <a:pt x="1431" y="3207"/>
                  </a:lnTo>
                  <a:lnTo>
                    <a:pt x="4958" y="3207"/>
                  </a:lnTo>
                  <a:lnTo>
                    <a:pt x="5106" y="3183"/>
                  </a:lnTo>
                  <a:lnTo>
                    <a:pt x="5279" y="3133"/>
                  </a:lnTo>
                  <a:lnTo>
                    <a:pt x="5427" y="3084"/>
                  </a:lnTo>
                  <a:lnTo>
                    <a:pt x="5550" y="3010"/>
                  </a:lnTo>
                  <a:lnTo>
                    <a:pt x="5698" y="2936"/>
                  </a:lnTo>
                  <a:lnTo>
                    <a:pt x="5920" y="2739"/>
                  </a:lnTo>
                  <a:lnTo>
                    <a:pt x="6118" y="2517"/>
                  </a:lnTo>
                  <a:lnTo>
                    <a:pt x="6192" y="2369"/>
                  </a:lnTo>
                  <a:lnTo>
                    <a:pt x="6266" y="2245"/>
                  </a:lnTo>
                  <a:lnTo>
                    <a:pt x="6315" y="2097"/>
                  </a:lnTo>
                  <a:lnTo>
                    <a:pt x="6364" y="1925"/>
                  </a:lnTo>
                  <a:lnTo>
                    <a:pt x="6389" y="1777"/>
                  </a:lnTo>
                  <a:lnTo>
                    <a:pt x="6389" y="1604"/>
                  </a:lnTo>
                  <a:lnTo>
                    <a:pt x="6389" y="1456"/>
                  </a:lnTo>
                  <a:lnTo>
                    <a:pt x="6364" y="1283"/>
                  </a:lnTo>
                  <a:lnTo>
                    <a:pt x="6315" y="1135"/>
                  </a:lnTo>
                  <a:lnTo>
                    <a:pt x="6266" y="987"/>
                  </a:lnTo>
                  <a:lnTo>
                    <a:pt x="6192" y="839"/>
                  </a:lnTo>
                  <a:lnTo>
                    <a:pt x="6118" y="716"/>
                  </a:lnTo>
                  <a:lnTo>
                    <a:pt x="5920" y="469"/>
                  </a:lnTo>
                  <a:lnTo>
                    <a:pt x="5698" y="272"/>
                  </a:lnTo>
                  <a:lnTo>
                    <a:pt x="5550" y="198"/>
                  </a:lnTo>
                  <a:lnTo>
                    <a:pt x="5427" y="149"/>
                  </a:lnTo>
                  <a:lnTo>
                    <a:pt x="5279" y="75"/>
                  </a:lnTo>
                  <a:lnTo>
                    <a:pt x="5106" y="50"/>
                  </a:lnTo>
                  <a:lnTo>
                    <a:pt x="4958" y="25"/>
                  </a:lnTo>
                  <a:lnTo>
                    <a:pt x="4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295;p30">
              <a:extLst>
                <a:ext uri="{FF2B5EF4-FFF2-40B4-BE49-F238E27FC236}">
                  <a16:creationId xmlns:a16="http://schemas.microsoft.com/office/drawing/2014/main" id="{881753D4-6F36-5558-9C6B-213C3D21EC0A}"/>
                </a:ext>
              </a:extLst>
            </p:cNvPr>
            <p:cNvSpPr/>
            <p:nvPr/>
          </p:nvSpPr>
          <p:spPr>
            <a:xfrm>
              <a:off x="3867685" y="908707"/>
              <a:ext cx="150040" cy="75031"/>
            </a:xfrm>
            <a:custGeom>
              <a:avLst/>
              <a:gdLst/>
              <a:ahLst/>
              <a:cxnLst/>
              <a:rect l="l" t="t" r="r" b="b"/>
              <a:pathLst>
                <a:path w="6415" h="3208" extrusionOk="0">
                  <a:moveTo>
                    <a:pt x="4811" y="247"/>
                  </a:moveTo>
                  <a:lnTo>
                    <a:pt x="5082" y="272"/>
                  </a:lnTo>
                  <a:lnTo>
                    <a:pt x="5329" y="346"/>
                  </a:lnTo>
                  <a:lnTo>
                    <a:pt x="5575" y="494"/>
                  </a:lnTo>
                  <a:lnTo>
                    <a:pt x="5773" y="642"/>
                  </a:lnTo>
                  <a:lnTo>
                    <a:pt x="5945" y="839"/>
                  </a:lnTo>
                  <a:lnTo>
                    <a:pt x="6069" y="1086"/>
                  </a:lnTo>
                  <a:lnTo>
                    <a:pt x="6143" y="1333"/>
                  </a:lnTo>
                  <a:lnTo>
                    <a:pt x="6167" y="1604"/>
                  </a:lnTo>
                  <a:lnTo>
                    <a:pt x="6143" y="1875"/>
                  </a:lnTo>
                  <a:lnTo>
                    <a:pt x="6069" y="2147"/>
                  </a:lnTo>
                  <a:lnTo>
                    <a:pt x="5945" y="2369"/>
                  </a:lnTo>
                  <a:lnTo>
                    <a:pt x="5773" y="2566"/>
                  </a:lnTo>
                  <a:lnTo>
                    <a:pt x="5575" y="2739"/>
                  </a:lnTo>
                  <a:lnTo>
                    <a:pt x="5329" y="2862"/>
                  </a:lnTo>
                  <a:lnTo>
                    <a:pt x="5082" y="2936"/>
                  </a:lnTo>
                  <a:lnTo>
                    <a:pt x="4811" y="2985"/>
                  </a:lnTo>
                  <a:lnTo>
                    <a:pt x="1604" y="2985"/>
                  </a:lnTo>
                  <a:lnTo>
                    <a:pt x="1333" y="2936"/>
                  </a:lnTo>
                  <a:lnTo>
                    <a:pt x="1086" y="2862"/>
                  </a:lnTo>
                  <a:lnTo>
                    <a:pt x="839" y="2739"/>
                  </a:lnTo>
                  <a:lnTo>
                    <a:pt x="642" y="2566"/>
                  </a:lnTo>
                  <a:lnTo>
                    <a:pt x="469" y="2369"/>
                  </a:lnTo>
                  <a:lnTo>
                    <a:pt x="346" y="2147"/>
                  </a:lnTo>
                  <a:lnTo>
                    <a:pt x="272" y="1875"/>
                  </a:lnTo>
                  <a:lnTo>
                    <a:pt x="247" y="1604"/>
                  </a:lnTo>
                  <a:lnTo>
                    <a:pt x="272" y="1333"/>
                  </a:lnTo>
                  <a:lnTo>
                    <a:pt x="346" y="1086"/>
                  </a:lnTo>
                  <a:lnTo>
                    <a:pt x="469" y="839"/>
                  </a:lnTo>
                  <a:lnTo>
                    <a:pt x="642" y="642"/>
                  </a:lnTo>
                  <a:lnTo>
                    <a:pt x="839" y="494"/>
                  </a:lnTo>
                  <a:lnTo>
                    <a:pt x="1086" y="346"/>
                  </a:lnTo>
                  <a:lnTo>
                    <a:pt x="1333" y="272"/>
                  </a:lnTo>
                  <a:lnTo>
                    <a:pt x="1604" y="247"/>
                  </a:lnTo>
                  <a:close/>
                  <a:moveTo>
                    <a:pt x="1604" y="1"/>
                  </a:moveTo>
                  <a:lnTo>
                    <a:pt x="1456" y="25"/>
                  </a:lnTo>
                  <a:lnTo>
                    <a:pt x="1283" y="50"/>
                  </a:lnTo>
                  <a:lnTo>
                    <a:pt x="1135" y="75"/>
                  </a:lnTo>
                  <a:lnTo>
                    <a:pt x="987" y="149"/>
                  </a:lnTo>
                  <a:lnTo>
                    <a:pt x="839" y="198"/>
                  </a:lnTo>
                  <a:lnTo>
                    <a:pt x="716" y="272"/>
                  </a:lnTo>
                  <a:lnTo>
                    <a:pt x="469" y="469"/>
                  </a:lnTo>
                  <a:lnTo>
                    <a:pt x="272" y="716"/>
                  </a:lnTo>
                  <a:lnTo>
                    <a:pt x="198" y="839"/>
                  </a:lnTo>
                  <a:lnTo>
                    <a:pt x="124" y="987"/>
                  </a:lnTo>
                  <a:lnTo>
                    <a:pt x="74" y="1135"/>
                  </a:lnTo>
                  <a:lnTo>
                    <a:pt x="50" y="1283"/>
                  </a:lnTo>
                  <a:lnTo>
                    <a:pt x="25" y="1456"/>
                  </a:lnTo>
                  <a:lnTo>
                    <a:pt x="0" y="1604"/>
                  </a:lnTo>
                  <a:lnTo>
                    <a:pt x="25" y="1777"/>
                  </a:lnTo>
                  <a:lnTo>
                    <a:pt x="50" y="1925"/>
                  </a:lnTo>
                  <a:lnTo>
                    <a:pt x="74" y="2097"/>
                  </a:lnTo>
                  <a:lnTo>
                    <a:pt x="124" y="2245"/>
                  </a:lnTo>
                  <a:lnTo>
                    <a:pt x="198" y="2369"/>
                  </a:lnTo>
                  <a:lnTo>
                    <a:pt x="272" y="2517"/>
                  </a:lnTo>
                  <a:lnTo>
                    <a:pt x="469" y="2739"/>
                  </a:lnTo>
                  <a:lnTo>
                    <a:pt x="716" y="2936"/>
                  </a:lnTo>
                  <a:lnTo>
                    <a:pt x="839" y="3010"/>
                  </a:lnTo>
                  <a:lnTo>
                    <a:pt x="987" y="3084"/>
                  </a:lnTo>
                  <a:lnTo>
                    <a:pt x="1135" y="3133"/>
                  </a:lnTo>
                  <a:lnTo>
                    <a:pt x="1283" y="3183"/>
                  </a:lnTo>
                  <a:lnTo>
                    <a:pt x="1456" y="3207"/>
                  </a:lnTo>
                  <a:lnTo>
                    <a:pt x="4983" y="3207"/>
                  </a:lnTo>
                  <a:lnTo>
                    <a:pt x="5131" y="3183"/>
                  </a:lnTo>
                  <a:lnTo>
                    <a:pt x="5279" y="3133"/>
                  </a:lnTo>
                  <a:lnTo>
                    <a:pt x="5427" y="3084"/>
                  </a:lnTo>
                  <a:lnTo>
                    <a:pt x="5575" y="3010"/>
                  </a:lnTo>
                  <a:lnTo>
                    <a:pt x="5699" y="2936"/>
                  </a:lnTo>
                  <a:lnTo>
                    <a:pt x="5945" y="2739"/>
                  </a:lnTo>
                  <a:lnTo>
                    <a:pt x="6143" y="2517"/>
                  </a:lnTo>
                  <a:lnTo>
                    <a:pt x="6217" y="2369"/>
                  </a:lnTo>
                  <a:lnTo>
                    <a:pt x="6291" y="2245"/>
                  </a:lnTo>
                  <a:lnTo>
                    <a:pt x="6340" y="2097"/>
                  </a:lnTo>
                  <a:lnTo>
                    <a:pt x="6389" y="1925"/>
                  </a:lnTo>
                  <a:lnTo>
                    <a:pt x="6414" y="1777"/>
                  </a:lnTo>
                  <a:lnTo>
                    <a:pt x="6414" y="1604"/>
                  </a:lnTo>
                  <a:lnTo>
                    <a:pt x="6414" y="1456"/>
                  </a:lnTo>
                  <a:lnTo>
                    <a:pt x="6389" y="1283"/>
                  </a:lnTo>
                  <a:lnTo>
                    <a:pt x="6340" y="1135"/>
                  </a:lnTo>
                  <a:lnTo>
                    <a:pt x="6291" y="987"/>
                  </a:lnTo>
                  <a:lnTo>
                    <a:pt x="6217" y="839"/>
                  </a:lnTo>
                  <a:lnTo>
                    <a:pt x="6143" y="716"/>
                  </a:lnTo>
                  <a:lnTo>
                    <a:pt x="5945" y="469"/>
                  </a:lnTo>
                  <a:lnTo>
                    <a:pt x="5699" y="272"/>
                  </a:lnTo>
                  <a:lnTo>
                    <a:pt x="5575" y="198"/>
                  </a:lnTo>
                  <a:lnTo>
                    <a:pt x="5427" y="149"/>
                  </a:lnTo>
                  <a:lnTo>
                    <a:pt x="5279" y="75"/>
                  </a:lnTo>
                  <a:lnTo>
                    <a:pt x="5131" y="50"/>
                  </a:lnTo>
                  <a:lnTo>
                    <a:pt x="4983" y="25"/>
                  </a:lnTo>
                  <a:lnTo>
                    <a:pt x="48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296;p30">
              <a:extLst>
                <a:ext uri="{FF2B5EF4-FFF2-40B4-BE49-F238E27FC236}">
                  <a16:creationId xmlns:a16="http://schemas.microsoft.com/office/drawing/2014/main" id="{F48DCD37-5250-66FE-EB50-8EC82CA7FCD7}"/>
                </a:ext>
              </a:extLst>
            </p:cNvPr>
            <p:cNvSpPr/>
            <p:nvPr/>
          </p:nvSpPr>
          <p:spPr>
            <a:xfrm>
              <a:off x="3800767" y="914485"/>
              <a:ext cx="73862" cy="21939"/>
            </a:xfrm>
            <a:custGeom>
              <a:avLst/>
              <a:gdLst/>
              <a:ahLst/>
              <a:cxnLst/>
              <a:rect l="l" t="t" r="r" b="b"/>
              <a:pathLst>
                <a:path w="3158" h="938" extrusionOk="0">
                  <a:moveTo>
                    <a:pt x="1381" y="0"/>
                  </a:moveTo>
                  <a:lnTo>
                    <a:pt x="1184" y="25"/>
                  </a:lnTo>
                  <a:lnTo>
                    <a:pt x="987" y="74"/>
                  </a:lnTo>
                  <a:lnTo>
                    <a:pt x="789" y="148"/>
                  </a:lnTo>
                  <a:lnTo>
                    <a:pt x="617" y="222"/>
                  </a:lnTo>
                  <a:lnTo>
                    <a:pt x="444" y="346"/>
                  </a:lnTo>
                  <a:lnTo>
                    <a:pt x="296" y="469"/>
                  </a:lnTo>
                  <a:lnTo>
                    <a:pt x="148" y="617"/>
                  </a:lnTo>
                  <a:lnTo>
                    <a:pt x="0" y="790"/>
                  </a:lnTo>
                  <a:lnTo>
                    <a:pt x="197" y="938"/>
                  </a:lnTo>
                  <a:lnTo>
                    <a:pt x="321" y="790"/>
                  </a:lnTo>
                  <a:lnTo>
                    <a:pt x="444" y="642"/>
                  </a:lnTo>
                  <a:lnTo>
                    <a:pt x="592" y="543"/>
                  </a:lnTo>
                  <a:lnTo>
                    <a:pt x="740" y="444"/>
                  </a:lnTo>
                  <a:lnTo>
                    <a:pt x="888" y="370"/>
                  </a:lnTo>
                  <a:lnTo>
                    <a:pt x="1061" y="296"/>
                  </a:lnTo>
                  <a:lnTo>
                    <a:pt x="1209" y="272"/>
                  </a:lnTo>
                  <a:lnTo>
                    <a:pt x="1381" y="247"/>
                  </a:lnTo>
                  <a:lnTo>
                    <a:pt x="1603" y="247"/>
                  </a:lnTo>
                  <a:lnTo>
                    <a:pt x="1801" y="272"/>
                  </a:lnTo>
                  <a:lnTo>
                    <a:pt x="1998" y="321"/>
                  </a:lnTo>
                  <a:lnTo>
                    <a:pt x="2220" y="395"/>
                  </a:lnTo>
                  <a:lnTo>
                    <a:pt x="2417" y="494"/>
                  </a:lnTo>
                  <a:lnTo>
                    <a:pt x="2615" y="617"/>
                  </a:lnTo>
                  <a:lnTo>
                    <a:pt x="2787" y="765"/>
                  </a:lnTo>
                  <a:lnTo>
                    <a:pt x="2985" y="938"/>
                  </a:lnTo>
                  <a:lnTo>
                    <a:pt x="3157" y="790"/>
                  </a:lnTo>
                  <a:lnTo>
                    <a:pt x="2960" y="592"/>
                  </a:lnTo>
                  <a:lnTo>
                    <a:pt x="2738" y="420"/>
                  </a:lnTo>
                  <a:lnTo>
                    <a:pt x="2516" y="296"/>
                  </a:lnTo>
                  <a:lnTo>
                    <a:pt x="2294" y="173"/>
                  </a:lnTo>
                  <a:lnTo>
                    <a:pt x="2072" y="99"/>
                  </a:lnTo>
                  <a:lnTo>
                    <a:pt x="1825" y="25"/>
                  </a:lnTo>
                  <a:lnTo>
                    <a:pt x="16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297;p30">
              <a:extLst>
                <a:ext uri="{FF2B5EF4-FFF2-40B4-BE49-F238E27FC236}">
                  <a16:creationId xmlns:a16="http://schemas.microsoft.com/office/drawing/2014/main" id="{7215B05B-B851-61BE-CBFB-7744BAFF1BB2}"/>
                </a:ext>
              </a:extLst>
            </p:cNvPr>
            <p:cNvSpPr/>
            <p:nvPr/>
          </p:nvSpPr>
          <p:spPr>
            <a:xfrm>
              <a:off x="3698624" y="921992"/>
              <a:ext cx="83685" cy="20793"/>
            </a:xfrm>
            <a:custGeom>
              <a:avLst/>
              <a:gdLst/>
              <a:ahLst/>
              <a:cxnLst/>
              <a:rect l="l" t="t" r="r" b="b"/>
              <a:pathLst>
                <a:path w="3578" h="889" extrusionOk="0">
                  <a:moveTo>
                    <a:pt x="1604" y="0"/>
                  </a:moveTo>
                  <a:lnTo>
                    <a:pt x="1382" y="25"/>
                  </a:lnTo>
                  <a:lnTo>
                    <a:pt x="1136" y="74"/>
                  </a:lnTo>
                  <a:lnTo>
                    <a:pt x="914" y="148"/>
                  </a:lnTo>
                  <a:lnTo>
                    <a:pt x="692" y="222"/>
                  </a:lnTo>
                  <a:lnTo>
                    <a:pt x="470" y="321"/>
                  </a:lnTo>
                  <a:lnTo>
                    <a:pt x="248" y="444"/>
                  </a:lnTo>
                  <a:lnTo>
                    <a:pt x="1" y="592"/>
                  </a:lnTo>
                  <a:lnTo>
                    <a:pt x="198" y="888"/>
                  </a:lnTo>
                  <a:lnTo>
                    <a:pt x="618" y="666"/>
                  </a:lnTo>
                  <a:lnTo>
                    <a:pt x="815" y="567"/>
                  </a:lnTo>
                  <a:lnTo>
                    <a:pt x="1012" y="493"/>
                  </a:lnTo>
                  <a:lnTo>
                    <a:pt x="1210" y="419"/>
                  </a:lnTo>
                  <a:lnTo>
                    <a:pt x="1407" y="370"/>
                  </a:lnTo>
                  <a:lnTo>
                    <a:pt x="1604" y="345"/>
                  </a:lnTo>
                  <a:lnTo>
                    <a:pt x="1999" y="345"/>
                  </a:lnTo>
                  <a:lnTo>
                    <a:pt x="2196" y="370"/>
                  </a:lnTo>
                  <a:lnTo>
                    <a:pt x="2394" y="419"/>
                  </a:lnTo>
                  <a:lnTo>
                    <a:pt x="2591" y="493"/>
                  </a:lnTo>
                  <a:lnTo>
                    <a:pt x="2788" y="567"/>
                  </a:lnTo>
                  <a:lnTo>
                    <a:pt x="2986" y="641"/>
                  </a:lnTo>
                  <a:lnTo>
                    <a:pt x="3356" y="888"/>
                  </a:lnTo>
                  <a:lnTo>
                    <a:pt x="3578" y="592"/>
                  </a:lnTo>
                  <a:lnTo>
                    <a:pt x="3356" y="444"/>
                  </a:lnTo>
                  <a:lnTo>
                    <a:pt x="3134" y="321"/>
                  </a:lnTo>
                  <a:lnTo>
                    <a:pt x="2912" y="222"/>
                  </a:lnTo>
                  <a:lnTo>
                    <a:pt x="2714" y="148"/>
                  </a:lnTo>
                  <a:lnTo>
                    <a:pt x="2492" y="74"/>
                  </a:lnTo>
                  <a:lnTo>
                    <a:pt x="2270" y="25"/>
                  </a:lnTo>
                  <a:lnTo>
                    <a:pt x="2048" y="0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298;p30">
              <a:extLst>
                <a:ext uri="{FF2B5EF4-FFF2-40B4-BE49-F238E27FC236}">
                  <a16:creationId xmlns:a16="http://schemas.microsoft.com/office/drawing/2014/main" id="{B131AC8A-6973-5A91-7ED5-402FA397F04B}"/>
                </a:ext>
              </a:extLst>
            </p:cNvPr>
            <p:cNvSpPr/>
            <p:nvPr/>
          </p:nvSpPr>
          <p:spPr>
            <a:xfrm>
              <a:off x="3893648" y="921992"/>
              <a:ext cx="83100" cy="20793"/>
            </a:xfrm>
            <a:custGeom>
              <a:avLst/>
              <a:gdLst/>
              <a:ahLst/>
              <a:cxnLst/>
              <a:rect l="l" t="t" r="r" b="b"/>
              <a:pathLst>
                <a:path w="3553" h="889" extrusionOk="0">
                  <a:moveTo>
                    <a:pt x="1579" y="0"/>
                  </a:moveTo>
                  <a:lnTo>
                    <a:pt x="1357" y="25"/>
                  </a:lnTo>
                  <a:lnTo>
                    <a:pt x="1135" y="74"/>
                  </a:lnTo>
                  <a:lnTo>
                    <a:pt x="913" y="148"/>
                  </a:lnTo>
                  <a:lnTo>
                    <a:pt x="691" y="222"/>
                  </a:lnTo>
                  <a:lnTo>
                    <a:pt x="445" y="321"/>
                  </a:lnTo>
                  <a:lnTo>
                    <a:pt x="223" y="444"/>
                  </a:lnTo>
                  <a:lnTo>
                    <a:pt x="1" y="592"/>
                  </a:lnTo>
                  <a:lnTo>
                    <a:pt x="198" y="888"/>
                  </a:lnTo>
                  <a:lnTo>
                    <a:pt x="617" y="666"/>
                  </a:lnTo>
                  <a:lnTo>
                    <a:pt x="815" y="567"/>
                  </a:lnTo>
                  <a:lnTo>
                    <a:pt x="1012" y="493"/>
                  </a:lnTo>
                  <a:lnTo>
                    <a:pt x="1209" y="419"/>
                  </a:lnTo>
                  <a:lnTo>
                    <a:pt x="1407" y="370"/>
                  </a:lnTo>
                  <a:lnTo>
                    <a:pt x="1604" y="345"/>
                  </a:lnTo>
                  <a:lnTo>
                    <a:pt x="1999" y="345"/>
                  </a:lnTo>
                  <a:lnTo>
                    <a:pt x="2196" y="370"/>
                  </a:lnTo>
                  <a:lnTo>
                    <a:pt x="2393" y="419"/>
                  </a:lnTo>
                  <a:lnTo>
                    <a:pt x="2591" y="493"/>
                  </a:lnTo>
                  <a:lnTo>
                    <a:pt x="2788" y="567"/>
                  </a:lnTo>
                  <a:lnTo>
                    <a:pt x="2985" y="641"/>
                  </a:lnTo>
                  <a:lnTo>
                    <a:pt x="3355" y="888"/>
                  </a:lnTo>
                  <a:lnTo>
                    <a:pt x="3553" y="592"/>
                  </a:lnTo>
                  <a:lnTo>
                    <a:pt x="3355" y="444"/>
                  </a:lnTo>
                  <a:lnTo>
                    <a:pt x="3133" y="321"/>
                  </a:lnTo>
                  <a:lnTo>
                    <a:pt x="2911" y="222"/>
                  </a:lnTo>
                  <a:lnTo>
                    <a:pt x="2689" y="148"/>
                  </a:lnTo>
                  <a:lnTo>
                    <a:pt x="2467" y="74"/>
                  </a:lnTo>
                  <a:lnTo>
                    <a:pt x="2245" y="25"/>
                  </a:lnTo>
                  <a:lnTo>
                    <a:pt x="2023" y="0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" name="Google Shape;2593;p46">
            <a:extLst>
              <a:ext uri="{FF2B5EF4-FFF2-40B4-BE49-F238E27FC236}">
                <a16:creationId xmlns:a16="http://schemas.microsoft.com/office/drawing/2014/main" id="{8668F278-9067-5BF9-3D7D-471EB478BA1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81108" y="4253908"/>
            <a:ext cx="398322" cy="850765"/>
            <a:chOff x="3695688" y="1055475"/>
            <a:chExt cx="1752600" cy="3676500"/>
          </a:xfrm>
        </p:grpSpPr>
        <p:grpSp>
          <p:nvGrpSpPr>
            <p:cNvPr id="176" name="Google Shape;2594;p46">
              <a:extLst>
                <a:ext uri="{FF2B5EF4-FFF2-40B4-BE49-F238E27FC236}">
                  <a16:creationId xmlns:a16="http://schemas.microsoft.com/office/drawing/2014/main" id="{8A99EEA7-4B2C-24C2-494C-497E837A17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5688" y="1055475"/>
              <a:ext cx="1752600" cy="3676500"/>
              <a:chOff x="842088" y="1055475"/>
              <a:chExt cx="1752600" cy="3676500"/>
            </a:xfrm>
          </p:grpSpPr>
          <p:sp>
            <p:nvSpPr>
              <p:cNvPr id="181" name="Google Shape;2595;p46">
                <a:extLst>
                  <a:ext uri="{FF2B5EF4-FFF2-40B4-BE49-F238E27FC236}">
                    <a16:creationId xmlns:a16="http://schemas.microsoft.com/office/drawing/2014/main" id="{912E8FEF-9EC3-8A09-ED80-0B3E25028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2088" y="4499175"/>
                <a:ext cx="1752600" cy="232800"/>
              </a:xfrm>
              <a:prstGeom prst="ellipse">
                <a:avLst/>
              </a:prstGeom>
              <a:solidFill>
                <a:srgbClr val="666666">
                  <a:alpha val="12549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altLang="fr-FR" sz="2250" kern="1200"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182" name="Google Shape;2596;p46">
                <a:extLst>
                  <a:ext uri="{FF2B5EF4-FFF2-40B4-BE49-F238E27FC236}">
                    <a16:creationId xmlns:a16="http://schemas.microsoft.com/office/drawing/2014/main" id="{7C2F20B6-8572-1521-10B8-41F13D5FF1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4988" y="4380477"/>
                <a:ext cx="446345" cy="235103"/>
              </a:xfrm>
              <a:custGeom>
                <a:avLst/>
                <a:gdLst>
                  <a:gd name="T0" fmla="*/ 413079 w 10962"/>
                  <a:gd name="T1" fmla="*/ 41 h 5774"/>
                  <a:gd name="T2" fmla="*/ 250372 w 10962"/>
                  <a:gd name="T3" fmla="*/ 7858 h 5774"/>
                  <a:gd name="T4" fmla="*/ 9813 w 10962"/>
                  <a:gd name="T5" fmla="*/ 190517 h 5774"/>
                  <a:gd name="T6" fmla="*/ 6270 w 10962"/>
                  <a:gd name="T7" fmla="*/ 193245 h 5774"/>
                  <a:gd name="T8" fmla="*/ 3950 w 10962"/>
                  <a:gd name="T9" fmla="*/ 196788 h 5774"/>
                  <a:gd name="T10" fmla="*/ 1995 w 10962"/>
                  <a:gd name="T11" fmla="*/ 199882 h 5774"/>
                  <a:gd name="T12" fmla="*/ 814 w 10962"/>
                  <a:gd name="T13" fmla="*/ 203425 h 5774"/>
                  <a:gd name="T14" fmla="*/ 41 w 10962"/>
                  <a:gd name="T15" fmla="*/ 207334 h 5774"/>
                  <a:gd name="T16" fmla="*/ 41 w 10962"/>
                  <a:gd name="T17" fmla="*/ 210835 h 5774"/>
                  <a:gd name="T18" fmla="*/ 407 w 10962"/>
                  <a:gd name="T19" fmla="*/ 214744 h 5774"/>
                  <a:gd name="T20" fmla="*/ 1181 w 10962"/>
                  <a:gd name="T21" fmla="*/ 218287 h 5774"/>
                  <a:gd name="T22" fmla="*/ 2769 w 10962"/>
                  <a:gd name="T23" fmla="*/ 221422 h 5774"/>
                  <a:gd name="T24" fmla="*/ 4316 w 10962"/>
                  <a:gd name="T25" fmla="*/ 224557 h 5774"/>
                  <a:gd name="T26" fmla="*/ 6678 w 10962"/>
                  <a:gd name="T27" fmla="*/ 227652 h 5774"/>
                  <a:gd name="T28" fmla="*/ 9813 w 10962"/>
                  <a:gd name="T29" fmla="*/ 230013 h 5774"/>
                  <a:gd name="T30" fmla="*/ 12948 w 10962"/>
                  <a:gd name="T31" fmla="*/ 231968 h 5774"/>
                  <a:gd name="T32" fmla="*/ 16450 w 10962"/>
                  <a:gd name="T33" fmla="*/ 233556 h 5774"/>
                  <a:gd name="T34" fmla="*/ 20359 w 10962"/>
                  <a:gd name="T35" fmla="*/ 234696 h 5774"/>
                  <a:gd name="T36" fmla="*/ 24675 w 10962"/>
                  <a:gd name="T37" fmla="*/ 235103 h 5774"/>
                  <a:gd name="T38" fmla="*/ 421670 w 10962"/>
                  <a:gd name="T39" fmla="*/ 235103 h 5774"/>
                  <a:gd name="T40" fmla="*/ 424398 w 10962"/>
                  <a:gd name="T41" fmla="*/ 234696 h 5774"/>
                  <a:gd name="T42" fmla="*/ 427167 w 10962"/>
                  <a:gd name="T43" fmla="*/ 234329 h 5774"/>
                  <a:gd name="T44" fmla="*/ 429895 w 10962"/>
                  <a:gd name="T45" fmla="*/ 233556 h 5774"/>
                  <a:gd name="T46" fmla="*/ 432216 w 10962"/>
                  <a:gd name="T47" fmla="*/ 232741 h 5774"/>
                  <a:gd name="T48" fmla="*/ 434578 w 10962"/>
                  <a:gd name="T49" fmla="*/ 231194 h 5774"/>
                  <a:gd name="T50" fmla="*/ 436532 w 10962"/>
                  <a:gd name="T51" fmla="*/ 230013 h 5774"/>
                  <a:gd name="T52" fmla="*/ 438487 w 10962"/>
                  <a:gd name="T53" fmla="*/ 228059 h 5774"/>
                  <a:gd name="T54" fmla="*/ 440441 w 10962"/>
                  <a:gd name="T55" fmla="*/ 226104 h 5774"/>
                  <a:gd name="T56" fmla="*/ 442029 w 10962"/>
                  <a:gd name="T57" fmla="*/ 224150 h 5774"/>
                  <a:gd name="T58" fmla="*/ 443169 w 10962"/>
                  <a:gd name="T59" fmla="*/ 222196 h 5774"/>
                  <a:gd name="T60" fmla="*/ 444350 w 10962"/>
                  <a:gd name="T61" fmla="*/ 219834 h 5774"/>
                  <a:gd name="T62" fmla="*/ 445531 w 10962"/>
                  <a:gd name="T63" fmla="*/ 217106 h 5774"/>
                  <a:gd name="T64" fmla="*/ 445938 w 10962"/>
                  <a:gd name="T65" fmla="*/ 214744 h 5774"/>
                  <a:gd name="T66" fmla="*/ 446304 w 10962"/>
                  <a:gd name="T67" fmla="*/ 212016 h 5774"/>
                  <a:gd name="T68" fmla="*/ 446304 w 10962"/>
                  <a:gd name="T69" fmla="*/ 209288 h 5774"/>
                  <a:gd name="T70" fmla="*/ 445938 w 10962"/>
                  <a:gd name="T71" fmla="*/ 206560 h 5774"/>
                  <a:gd name="T72" fmla="*/ 413079 w 10962"/>
                  <a:gd name="T73" fmla="*/ 41 h 577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0962" h="5774" extrusionOk="0">
                    <a:moveTo>
                      <a:pt x="10145" y="1"/>
                    </a:moveTo>
                    <a:lnTo>
                      <a:pt x="6149" y="193"/>
                    </a:lnTo>
                    <a:lnTo>
                      <a:pt x="241" y="4679"/>
                    </a:lnTo>
                    <a:lnTo>
                      <a:pt x="154" y="4746"/>
                    </a:lnTo>
                    <a:lnTo>
                      <a:pt x="97" y="4833"/>
                    </a:lnTo>
                    <a:lnTo>
                      <a:pt x="49" y="4909"/>
                    </a:lnTo>
                    <a:lnTo>
                      <a:pt x="20" y="4996"/>
                    </a:lnTo>
                    <a:lnTo>
                      <a:pt x="1" y="5092"/>
                    </a:lnTo>
                    <a:lnTo>
                      <a:pt x="1" y="5178"/>
                    </a:lnTo>
                    <a:lnTo>
                      <a:pt x="10" y="5274"/>
                    </a:lnTo>
                    <a:lnTo>
                      <a:pt x="29" y="5361"/>
                    </a:lnTo>
                    <a:lnTo>
                      <a:pt x="68" y="5438"/>
                    </a:lnTo>
                    <a:lnTo>
                      <a:pt x="106" y="5515"/>
                    </a:lnTo>
                    <a:lnTo>
                      <a:pt x="164" y="5591"/>
                    </a:lnTo>
                    <a:lnTo>
                      <a:pt x="241" y="5649"/>
                    </a:lnTo>
                    <a:lnTo>
                      <a:pt x="318" y="5697"/>
                    </a:lnTo>
                    <a:lnTo>
                      <a:pt x="404" y="5736"/>
                    </a:lnTo>
                    <a:lnTo>
                      <a:pt x="500" y="5764"/>
                    </a:lnTo>
                    <a:lnTo>
                      <a:pt x="606" y="5774"/>
                    </a:lnTo>
                    <a:lnTo>
                      <a:pt x="10356" y="5774"/>
                    </a:lnTo>
                    <a:lnTo>
                      <a:pt x="10423" y="5764"/>
                    </a:lnTo>
                    <a:lnTo>
                      <a:pt x="10491" y="5755"/>
                    </a:lnTo>
                    <a:lnTo>
                      <a:pt x="10558" y="5736"/>
                    </a:lnTo>
                    <a:lnTo>
                      <a:pt x="10615" y="5716"/>
                    </a:lnTo>
                    <a:lnTo>
                      <a:pt x="10673" y="5678"/>
                    </a:lnTo>
                    <a:lnTo>
                      <a:pt x="10721" y="5649"/>
                    </a:lnTo>
                    <a:lnTo>
                      <a:pt x="10769" y="5601"/>
                    </a:lnTo>
                    <a:lnTo>
                      <a:pt x="10817" y="5553"/>
                    </a:lnTo>
                    <a:lnTo>
                      <a:pt x="10856" y="5505"/>
                    </a:lnTo>
                    <a:lnTo>
                      <a:pt x="10884" y="5457"/>
                    </a:lnTo>
                    <a:lnTo>
                      <a:pt x="10913" y="5399"/>
                    </a:lnTo>
                    <a:lnTo>
                      <a:pt x="10942" y="5332"/>
                    </a:lnTo>
                    <a:lnTo>
                      <a:pt x="10952" y="5274"/>
                    </a:lnTo>
                    <a:lnTo>
                      <a:pt x="10961" y="5207"/>
                    </a:lnTo>
                    <a:lnTo>
                      <a:pt x="10961" y="5140"/>
                    </a:lnTo>
                    <a:lnTo>
                      <a:pt x="10952" y="5073"/>
                    </a:lnTo>
                    <a:lnTo>
                      <a:pt x="10145" y="1"/>
                    </a:lnTo>
                    <a:close/>
                  </a:path>
                </a:pathLst>
              </a:custGeom>
              <a:solidFill>
                <a:srgbClr val="8C9E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83" name="Google Shape;2597;p46">
                <a:extLst>
                  <a:ext uri="{FF2B5EF4-FFF2-40B4-BE49-F238E27FC236}">
                    <a16:creationId xmlns:a16="http://schemas.microsoft.com/office/drawing/2014/main" id="{E44C8B66-C44C-5F34-25CE-11BA136A97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4988" y="4380477"/>
                <a:ext cx="446345" cy="235103"/>
              </a:xfrm>
              <a:custGeom>
                <a:avLst/>
                <a:gdLst>
                  <a:gd name="T0" fmla="*/ 250372 w 10962"/>
                  <a:gd name="T1" fmla="*/ 7858 h 5774"/>
                  <a:gd name="T2" fmla="*/ 9813 w 10962"/>
                  <a:gd name="T3" fmla="*/ 190517 h 5774"/>
                  <a:gd name="T4" fmla="*/ 9813 w 10962"/>
                  <a:gd name="T5" fmla="*/ 190517 h 5774"/>
                  <a:gd name="T6" fmla="*/ 6270 w 10962"/>
                  <a:gd name="T7" fmla="*/ 193245 h 5774"/>
                  <a:gd name="T8" fmla="*/ 3950 w 10962"/>
                  <a:gd name="T9" fmla="*/ 196788 h 5774"/>
                  <a:gd name="T10" fmla="*/ 1995 w 10962"/>
                  <a:gd name="T11" fmla="*/ 199882 h 5774"/>
                  <a:gd name="T12" fmla="*/ 814 w 10962"/>
                  <a:gd name="T13" fmla="*/ 203425 h 5774"/>
                  <a:gd name="T14" fmla="*/ 41 w 10962"/>
                  <a:gd name="T15" fmla="*/ 207334 h 5774"/>
                  <a:gd name="T16" fmla="*/ 41 w 10962"/>
                  <a:gd name="T17" fmla="*/ 210835 h 5774"/>
                  <a:gd name="T18" fmla="*/ 407 w 10962"/>
                  <a:gd name="T19" fmla="*/ 214744 h 5774"/>
                  <a:gd name="T20" fmla="*/ 1181 w 10962"/>
                  <a:gd name="T21" fmla="*/ 218287 h 5774"/>
                  <a:gd name="T22" fmla="*/ 2769 w 10962"/>
                  <a:gd name="T23" fmla="*/ 221422 h 5774"/>
                  <a:gd name="T24" fmla="*/ 4316 w 10962"/>
                  <a:gd name="T25" fmla="*/ 224557 h 5774"/>
                  <a:gd name="T26" fmla="*/ 6678 w 10962"/>
                  <a:gd name="T27" fmla="*/ 227652 h 5774"/>
                  <a:gd name="T28" fmla="*/ 9813 w 10962"/>
                  <a:gd name="T29" fmla="*/ 230013 h 5774"/>
                  <a:gd name="T30" fmla="*/ 12948 w 10962"/>
                  <a:gd name="T31" fmla="*/ 231968 h 5774"/>
                  <a:gd name="T32" fmla="*/ 16450 w 10962"/>
                  <a:gd name="T33" fmla="*/ 233556 h 5774"/>
                  <a:gd name="T34" fmla="*/ 20359 w 10962"/>
                  <a:gd name="T35" fmla="*/ 234696 h 5774"/>
                  <a:gd name="T36" fmla="*/ 24675 w 10962"/>
                  <a:gd name="T37" fmla="*/ 235103 h 5774"/>
                  <a:gd name="T38" fmla="*/ 421670 w 10962"/>
                  <a:gd name="T39" fmla="*/ 235103 h 5774"/>
                  <a:gd name="T40" fmla="*/ 421670 w 10962"/>
                  <a:gd name="T41" fmla="*/ 235103 h 5774"/>
                  <a:gd name="T42" fmla="*/ 424398 w 10962"/>
                  <a:gd name="T43" fmla="*/ 234696 h 5774"/>
                  <a:gd name="T44" fmla="*/ 427167 w 10962"/>
                  <a:gd name="T45" fmla="*/ 234329 h 5774"/>
                  <a:gd name="T46" fmla="*/ 429895 w 10962"/>
                  <a:gd name="T47" fmla="*/ 233556 h 5774"/>
                  <a:gd name="T48" fmla="*/ 432216 w 10962"/>
                  <a:gd name="T49" fmla="*/ 232741 h 5774"/>
                  <a:gd name="T50" fmla="*/ 434578 w 10962"/>
                  <a:gd name="T51" fmla="*/ 231194 h 5774"/>
                  <a:gd name="T52" fmla="*/ 436532 w 10962"/>
                  <a:gd name="T53" fmla="*/ 230013 h 5774"/>
                  <a:gd name="T54" fmla="*/ 438487 w 10962"/>
                  <a:gd name="T55" fmla="*/ 228059 h 5774"/>
                  <a:gd name="T56" fmla="*/ 440441 w 10962"/>
                  <a:gd name="T57" fmla="*/ 226104 h 5774"/>
                  <a:gd name="T58" fmla="*/ 442029 w 10962"/>
                  <a:gd name="T59" fmla="*/ 224150 h 5774"/>
                  <a:gd name="T60" fmla="*/ 443169 w 10962"/>
                  <a:gd name="T61" fmla="*/ 222196 h 5774"/>
                  <a:gd name="T62" fmla="*/ 444350 w 10962"/>
                  <a:gd name="T63" fmla="*/ 219834 h 5774"/>
                  <a:gd name="T64" fmla="*/ 445531 w 10962"/>
                  <a:gd name="T65" fmla="*/ 217106 h 5774"/>
                  <a:gd name="T66" fmla="*/ 445938 w 10962"/>
                  <a:gd name="T67" fmla="*/ 214744 h 5774"/>
                  <a:gd name="T68" fmla="*/ 446304 w 10962"/>
                  <a:gd name="T69" fmla="*/ 212016 h 5774"/>
                  <a:gd name="T70" fmla="*/ 446304 w 10962"/>
                  <a:gd name="T71" fmla="*/ 209288 h 5774"/>
                  <a:gd name="T72" fmla="*/ 445938 w 10962"/>
                  <a:gd name="T73" fmla="*/ 206560 h 5774"/>
                  <a:gd name="T74" fmla="*/ 413079 w 10962"/>
                  <a:gd name="T75" fmla="*/ 41 h 577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0962" h="5774" fill="none" extrusionOk="0">
                    <a:moveTo>
                      <a:pt x="6149" y="193"/>
                    </a:moveTo>
                    <a:lnTo>
                      <a:pt x="241" y="4679"/>
                    </a:lnTo>
                    <a:lnTo>
                      <a:pt x="154" y="4746"/>
                    </a:lnTo>
                    <a:lnTo>
                      <a:pt x="97" y="4833"/>
                    </a:lnTo>
                    <a:lnTo>
                      <a:pt x="49" y="4909"/>
                    </a:lnTo>
                    <a:lnTo>
                      <a:pt x="20" y="4996"/>
                    </a:lnTo>
                    <a:lnTo>
                      <a:pt x="1" y="5092"/>
                    </a:lnTo>
                    <a:lnTo>
                      <a:pt x="1" y="5178"/>
                    </a:lnTo>
                    <a:lnTo>
                      <a:pt x="10" y="5274"/>
                    </a:lnTo>
                    <a:lnTo>
                      <a:pt x="29" y="5361"/>
                    </a:lnTo>
                    <a:lnTo>
                      <a:pt x="68" y="5438"/>
                    </a:lnTo>
                    <a:lnTo>
                      <a:pt x="106" y="5515"/>
                    </a:lnTo>
                    <a:lnTo>
                      <a:pt x="164" y="5591"/>
                    </a:lnTo>
                    <a:lnTo>
                      <a:pt x="241" y="5649"/>
                    </a:lnTo>
                    <a:lnTo>
                      <a:pt x="318" y="5697"/>
                    </a:lnTo>
                    <a:lnTo>
                      <a:pt x="404" y="5736"/>
                    </a:lnTo>
                    <a:lnTo>
                      <a:pt x="500" y="5764"/>
                    </a:lnTo>
                    <a:lnTo>
                      <a:pt x="606" y="5774"/>
                    </a:lnTo>
                    <a:lnTo>
                      <a:pt x="10356" y="5774"/>
                    </a:lnTo>
                    <a:lnTo>
                      <a:pt x="10423" y="5764"/>
                    </a:lnTo>
                    <a:lnTo>
                      <a:pt x="10491" y="5755"/>
                    </a:lnTo>
                    <a:lnTo>
                      <a:pt x="10558" y="5736"/>
                    </a:lnTo>
                    <a:lnTo>
                      <a:pt x="10615" y="5716"/>
                    </a:lnTo>
                    <a:lnTo>
                      <a:pt x="10673" y="5678"/>
                    </a:lnTo>
                    <a:lnTo>
                      <a:pt x="10721" y="5649"/>
                    </a:lnTo>
                    <a:lnTo>
                      <a:pt x="10769" y="5601"/>
                    </a:lnTo>
                    <a:lnTo>
                      <a:pt x="10817" y="5553"/>
                    </a:lnTo>
                    <a:lnTo>
                      <a:pt x="10856" y="5505"/>
                    </a:lnTo>
                    <a:lnTo>
                      <a:pt x="10884" y="5457"/>
                    </a:lnTo>
                    <a:lnTo>
                      <a:pt x="10913" y="5399"/>
                    </a:lnTo>
                    <a:lnTo>
                      <a:pt x="10942" y="5332"/>
                    </a:lnTo>
                    <a:lnTo>
                      <a:pt x="10952" y="5274"/>
                    </a:lnTo>
                    <a:lnTo>
                      <a:pt x="10961" y="5207"/>
                    </a:lnTo>
                    <a:lnTo>
                      <a:pt x="10961" y="5140"/>
                    </a:lnTo>
                    <a:lnTo>
                      <a:pt x="10952" y="5073"/>
                    </a:lnTo>
                    <a:lnTo>
                      <a:pt x="10145" y="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84" name="Google Shape;2598;p46">
                <a:extLst>
                  <a:ext uri="{FF2B5EF4-FFF2-40B4-BE49-F238E27FC236}">
                    <a16:creationId xmlns:a16="http://schemas.microsoft.com/office/drawing/2014/main" id="{44A2E1C1-6125-E574-2796-BEB61E35CC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9501" y="4247904"/>
                <a:ext cx="446712" cy="367679"/>
              </a:xfrm>
              <a:custGeom>
                <a:avLst/>
                <a:gdLst>
                  <a:gd name="T0" fmla="*/ 157658 w 10971"/>
                  <a:gd name="T1" fmla="*/ 0 h 9030"/>
                  <a:gd name="T2" fmla="*/ 33266 w 10971"/>
                  <a:gd name="T3" fmla="*/ 132617 h 9030"/>
                  <a:gd name="T4" fmla="*/ 407 w 10971"/>
                  <a:gd name="T5" fmla="*/ 339136 h 9030"/>
                  <a:gd name="T6" fmla="*/ 0 w 10971"/>
                  <a:gd name="T7" fmla="*/ 341864 h 9030"/>
                  <a:gd name="T8" fmla="*/ 0 w 10971"/>
                  <a:gd name="T9" fmla="*/ 344592 h 9030"/>
                  <a:gd name="T10" fmla="*/ 407 w 10971"/>
                  <a:gd name="T11" fmla="*/ 347320 h 9030"/>
                  <a:gd name="T12" fmla="*/ 814 w 10971"/>
                  <a:gd name="T13" fmla="*/ 349682 h 9030"/>
                  <a:gd name="T14" fmla="*/ 1954 w 10971"/>
                  <a:gd name="T15" fmla="*/ 352410 h 9030"/>
                  <a:gd name="T16" fmla="*/ 3135 w 10971"/>
                  <a:gd name="T17" fmla="*/ 354772 h 9030"/>
                  <a:gd name="T18" fmla="*/ 4316 w 10971"/>
                  <a:gd name="T19" fmla="*/ 356726 h 9030"/>
                  <a:gd name="T20" fmla="*/ 5904 w 10971"/>
                  <a:gd name="T21" fmla="*/ 358680 h 9030"/>
                  <a:gd name="T22" fmla="*/ 7858 w 10971"/>
                  <a:gd name="T23" fmla="*/ 360635 h 9030"/>
                  <a:gd name="T24" fmla="*/ 9813 w 10971"/>
                  <a:gd name="T25" fmla="*/ 362589 h 9030"/>
                  <a:gd name="T26" fmla="*/ 11767 w 10971"/>
                  <a:gd name="T27" fmla="*/ 363770 h 9030"/>
                  <a:gd name="T28" fmla="*/ 14088 w 10971"/>
                  <a:gd name="T29" fmla="*/ 365317 h 9030"/>
                  <a:gd name="T30" fmla="*/ 16450 w 10971"/>
                  <a:gd name="T31" fmla="*/ 366132 h 9030"/>
                  <a:gd name="T32" fmla="*/ 19178 w 10971"/>
                  <a:gd name="T33" fmla="*/ 366905 h 9030"/>
                  <a:gd name="T34" fmla="*/ 21906 w 10971"/>
                  <a:gd name="T35" fmla="*/ 367272 h 9030"/>
                  <a:gd name="T36" fmla="*/ 24675 w 10971"/>
                  <a:gd name="T37" fmla="*/ 367679 h 9030"/>
                  <a:gd name="T38" fmla="*/ 421671 w 10971"/>
                  <a:gd name="T39" fmla="*/ 367679 h 9030"/>
                  <a:gd name="T40" fmla="*/ 425987 w 10971"/>
                  <a:gd name="T41" fmla="*/ 367272 h 9030"/>
                  <a:gd name="T42" fmla="*/ 429896 w 10971"/>
                  <a:gd name="T43" fmla="*/ 366132 h 9030"/>
                  <a:gd name="T44" fmla="*/ 433397 w 10971"/>
                  <a:gd name="T45" fmla="*/ 364544 h 9030"/>
                  <a:gd name="T46" fmla="*/ 436940 w 10971"/>
                  <a:gd name="T47" fmla="*/ 362589 h 9030"/>
                  <a:gd name="T48" fmla="*/ 439668 w 10971"/>
                  <a:gd name="T49" fmla="*/ 360228 h 9030"/>
                  <a:gd name="T50" fmla="*/ 441989 w 10971"/>
                  <a:gd name="T51" fmla="*/ 357133 h 9030"/>
                  <a:gd name="T52" fmla="*/ 443577 w 10971"/>
                  <a:gd name="T53" fmla="*/ 353998 h 9030"/>
                  <a:gd name="T54" fmla="*/ 445124 w 10971"/>
                  <a:gd name="T55" fmla="*/ 350863 h 9030"/>
                  <a:gd name="T56" fmla="*/ 445938 w 10971"/>
                  <a:gd name="T57" fmla="*/ 347320 h 9030"/>
                  <a:gd name="T58" fmla="*/ 446712 w 10971"/>
                  <a:gd name="T59" fmla="*/ 343411 h 9030"/>
                  <a:gd name="T60" fmla="*/ 446305 w 10971"/>
                  <a:gd name="T61" fmla="*/ 339910 h 9030"/>
                  <a:gd name="T62" fmla="*/ 445531 w 10971"/>
                  <a:gd name="T63" fmla="*/ 336001 h 9030"/>
                  <a:gd name="T64" fmla="*/ 444350 w 10971"/>
                  <a:gd name="T65" fmla="*/ 332458 h 9030"/>
                  <a:gd name="T66" fmla="*/ 442396 w 10971"/>
                  <a:gd name="T67" fmla="*/ 329364 h 9030"/>
                  <a:gd name="T68" fmla="*/ 440034 w 10971"/>
                  <a:gd name="T69" fmla="*/ 325821 h 9030"/>
                  <a:gd name="T70" fmla="*/ 436533 w 10971"/>
                  <a:gd name="T71" fmla="*/ 323093 h 9030"/>
                  <a:gd name="T72" fmla="*/ 195973 w 10971"/>
                  <a:gd name="T73" fmla="*/ 140435 h 9030"/>
                  <a:gd name="T74" fmla="*/ 157658 w 10971"/>
                  <a:gd name="T75" fmla="*/ 0 h 903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0971" h="9030" extrusionOk="0">
                    <a:moveTo>
                      <a:pt x="3872" y="0"/>
                    </a:moveTo>
                    <a:lnTo>
                      <a:pt x="817" y="3257"/>
                    </a:lnTo>
                    <a:lnTo>
                      <a:pt x="10" y="8329"/>
                    </a:lnTo>
                    <a:lnTo>
                      <a:pt x="0" y="8396"/>
                    </a:lnTo>
                    <a:lnTo>
                      <a:pt x="0" y="8463"/>
                    </a:lnTo>
                    <a:lnTo>
                      <a:pt x="10" y="8530"/>
                    </a:lnTo>
                    <a:lnTo>
                      <a:pt x="20" y="8588"/>
                    </a:lnTo>
                    <a:lnTo>
                      <a:pt x="48" y="8655"/>
                    </a:lnTo>
                    <a:lnTo>
                      <a:pt x="77" y="8713"/>
                    </a:lnTo>
                    <a:lnTo>
                      <a:pt x="106" y="8761"/>
                    </a:lnTo>
                    <a:lnTo>
                      <a:pt x="145" y="8809"/>
                    </a:lnTo>
                    <a:lnTo>
                      <a:pt x="193" y="8857"/>
                    </a:lnTo>
                    <a:lnTo>
                      <a:pt x="241" y="8905"/>
                    </a:lnTo>
                    <a:lnTo>
                      <a:pt x="289" y="8934"/>
                    </a:lnTo>
                    <a:lnTo>
                      <a:pt x="346" y="8972"/>
                    </a:lnTo>
                    <a:lnTo>
                      <a:pt x="404" y="8992"/>
                    </a:lnTo>
                    <a:lnTo>
                      <a:pt x="471" y="9011"/>
                    </a:lnTo>
                    <a:lnTo>
                      <a:pt x="538" y="9020"/>
                    </a:lnTo>
                    <a:lnTo>
                      <a:pt x="606" y="9030"/>
                    </a:lnTo>
                    <a:lnTo>
                      <a:pt x="10356" y="9030"/>
                    </a:lnTo>
                    <a:lnTo>
                      <a:pt x="10462" y="9020"/>
                    </a:lnTo>
                    <a:lnTo>
                      <a:pt x="10558" y="8992"/>
                    </a:lnTo>
                    <a:lnTo>
                      <a:pt x="10644" y="8953"/>
                    </a:lnTo>
                    <a:lnTo>
                      <a:pt x="10731" y="8905"/>
                    </a:lnTo>
                    <a:lnTo>
                      <a:pt x="10798" y="8847"/>
                    </a:lnTo>
                    <a:lnTo>
                      <a:pt x="10855" y="8771"/>
                    </a:lnTo>
                    <a:lnTo>
                      <a:pt x="10894" y="8694"/>
                    </a:lnTo>
                    <a:lnTo>
                      <a:pt x="10932" y="8617"/>
                    </a:lnTo>
                    <a:lnTo>
                      <a:pt x="10952" y="8530"/>
                    </a:lnTo>
                    <a:lnTo>
                      <a:pt x="10971" y="8434"/>
                    </a:lnTo>
                    <a:lnTo>
                      <a:pt x="10961" y="8348"/>
                    </a:lnTo>
                    <a:lnTo>
                      <a:pt x="10942" y="8252"/>
                    </a:lnTo>
                    <a:lnTo>
                      <a:pt x="10913" y="8165"/>
                    </a:lnTo>
                    <a:lnTo>
                      <a:pt x="10865" y="8089"/>
                    </a:lnTo>
                    <a:lnTo>
                      <a:pt x="10807" y="8002"/>
                    </a:lnTo>
                    <a:lnTo>
                      <a:pt x="10721" y="7935"/>
                    </a:lnTo>
                    <a:lnTo>
                      <a:pt x="4813" y="3449"/>
                    </a:lnTo>
                    <a:lnTo>
                      <a:pt x="3872" y="0"/>
                    </a:lnTo>
                    <a:close/>
                  </a:path>
                </a:pathLst>
              </a:custGeom>
              <a:solidFill>
                <a:srgbClr val="8C9E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85" name="Google Shape;2599;p46">
                <a:extLst>
                  <a:ext uri="{FF2B5EF4-FFF2-40B4-BE49-F238E27FC236}">
                    <a16:creationId xmlns:a16="http://schemas.microsoft.com/office/drawing/2014/main" id="{4555A96A-12F0-CF21-01CF-B5B574E10A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9501" y="4247904"/>
                <a:ext cx="446712" cy="367679"/>
              </a:xfrm>
              <a:custGeom>
                <a:avLst/>
                <a:gdLst>
                  <a:gd name="T0" fmla="*/ 33266 w 10971"/>
                  <a:gd name="T1" fmla="*/ 132617 h 9030"/>
                  <a:gd name="T2" fmla="*/ 407 w 10971"/>
                  <a:gd name="T3" fmla="*/ 339136 h 9030"/>
                  <a:gd name="T4" fmla="*/ 407 w 10971"/>
                  <a:gd name="T5" fmla="*/ 339136 h 9030"/>
                  <a:gd name="T6" fmla="*/ 0 w 10971"/>
                  <a:gd name="T7" fmla="*/ 341864 h 9030"/>
                  <a:gd name="T8" fmla="*/ 0 w 10971"/>
                  <a:gd name="T9" fmla="*/ 344592 h 9030"/>
                  <a:gd name="T10" fmla="*/ 407 w 10971"/>
                  <a:gd name="T11" fmla="*/ 347320 h 9030"/>
                  <a:gd name="T12" fmla="*/ 814 w 10971"/>
                  <a:gd name="T13" fmla="*/ 349682 h 9030"/>
                  <a:gd name="T14" fmla="*/ 1954 w 10971"/>
                  <a:gd name="T15" fmla="*/ 352410 h 9030"/>
                  <a:gd name="T16" fmla="*/ 3135 w 10971"/>
                  <a:gd name="T17" fmla="*/ 354772 h 9030"/>
                  <a:gd name="T18" fmla="*/ 4316 w 10971"/>
                  <a:gd name="T19" fmla="*/ 356726 h 9030"/>
                  <a:gd name="T20" fmla="*/ 5904 w 10971"/>
                  <a:gd name="T21" fmla="*/ 358680 h 9030"/>
                  <a:gd name="T22" fmla="*/ 7858 w 10971"/>
                  <a:gd name="T23" fmla="*/ 360635 h 9030"/>
                  <a:gd name="T24" fmla="*/ 9813 w 10971"/>
                  <a:gd name="T25" fmla="*/ 362589 h 9030"/>
                  <a:gd name="T26" fmla="*/ 11767 w 10971"/>
                  <a:gd name="T27" fmla="*/ 363770 h 9030"/>
                  <a:gd name="T28" fmla="*/ 14088 w 10971"/>
                  <a:gd name="T29" fmla="*/ 365317 h 9030"/>
                  <a:gd name="T30" fmla="*/ 16450 w 10971"/>
                  <a:gd name="T31" fmla="*/ 366132 h 9030"/>
                  <a:gd name="T32" fmla="*/ 19178 w 10971"/>
                  <a:gd name="T33" fmla="*/ 366905 h 9030"/>
                  <a:gd name="T34" fmla="*/ 21906 w 10971"/>
                  <a:gd name="T35" fmla="*/ 367272 h 9030"/>
                  <a:gd name="T36" fmla="*/ 24675 w 10971"/>
                  <a:gd name="T37" fmla="*/ 367679 h 9030"/>
                  <a:gd name="T38" fmla="*/ 421671 w 10971"/>
                  <a:gd name="T39" fmla="*/ 367679 h 9030"/>
                  <a:gd name="T40" fmla="*/ 421671 w 10971"/>
                  <a:gd name="T41" fmla="*/ 367679 h 9030"/>
                  <a:gd name="T42" fmla="*/ 425987 w 10971"/>
                  <a:gd name="T43" fmla="*/ 367272 h 9030"/>
                  <a:gd name="T44" fmla="*/ 429896 w 10971"/>
                  <a:gd name="T45" fmla="*/ 366132 h 9030"/>
                  <a:gd name="T46" fmla="*/ 433397 w 10971"/>
                  <a:gd name="T47" fmla="*/ 364544 h 9030"/>
                  <a:gd name="T48" fmla="*/ 436940 w 10971"/>
                  <a:gd name="T49" fmla="*/ 362589 h 9030"/>
                  <a:gd name="T50" fmla="*/ 439668 w 10971"/>
                  <a:gd name="T51" fmla="*/ 360228 h 9030"/>
                  <a:gd name="T52" fmla="*/ 441989 w 10971"/>
                  <a:gd name="T53" fmla="*/ 357133 h 9030"/>
                  <a:gd name="T54" fmla="*/ 443577 w 10971"/>
                  <a:gd name="T55" fmla="*/ 353998 h 9030"/>
                  <a:gd name="T56" fmla="*/ 445124 w 10971"/>
                  <a:gd name="T57" fmla="*/ 350863 h 9030"/>
                  <a:gd name="T58" fmla="*/ 445938 w 10971"/>
                  <a:gd name="T59" fmla="*/ 347320 h 9030"/>
                  <a:gd name="T60" fmla="*/ 446712 w 10971"/>
                  <a:gd name="T61" fmla="*/ 343411 h 9030"/>
                  <a:gd name="T62" fmla="*/ 446305 w 10971"/>
                  <a:gd name="T63" fmla="*/ 339910 h 9030"/>
                  <a:gd name="T64" fmla="*/ 445531 w 10971"/>
                  <a:gd name="T65" fmla="*/ 336001 h 9030"/>
                  <a:gd name="T66" fmla="*/ 444350 w 10971"/>
                  <a:gd name="T67" fmla="*/ 332458 h 9030"/>
                  <a:gd name="T68" fmla="*/ 442396 w 10971"/>
                  <a:gd name="T69" fmla="*/ 329364 h 9030"/>
                  <a:gd name="T70" fmla="*/ 440034 w 10971"/>
                  <a:gd name="T71" fmla="*/ 325821 h 9030"/>
                  <a:gd name="T72" fmla="*/ 436533 w 10971"/>
                  <a:gd name="T73" fmla="*/ 323093 h 9030"/>
                  <a:gd name="T74" fmla="*/ 195973 w 10971"/>
                  <a:gd name="T75" fmla="*/ 140435 h 9030"/>
                  <a:gd name="T76" fmla="*/ 157658 w 10971"/>
                  <a:gd name="T77" fmla="*/ 0 h 903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0971" h="9030" fill="none" extrusionOk="0">
                    <a:moveTo>
                      <a:pt x="817" y="3257"/>
                    </a:moveTo>
                    <a:lnTo>
                      <a:pt x="10" y="8329"/>
                    </a:lnTo>
                    <a:lnTo>
                      <a:pt x="0" y="8396"/>
                    </a:lnTo>
                    <a:lnTo>
                      <a:pt x="0" y="8463"/>
                    </a:lnTo>
                    <a:lnTo>
                      <a:pt x="10" y="8530"/>
                    </a:lnTo>
                    <a:lnTo>
                      <a:pt x="20" y="8588"/>
                    </a:lnTo>
                    <a:lnTo>
                      <a:pt x="48" y="8655"/>
                    </a:lnTo>
                    <a:lnTo>
                      <a:pt x="77" y="8713"/>
                    </a:lnTo>
                    <a:lnTo>
                      <a:pt x="106" y="8761"/>
                    </a:lnTo>
                    <a:lnTo>
                      <a:pt x="145" y="8809"/>
                    </a:lnTo>
                    <a:lnTo>
                      <a:pt x="193" y="8857"/>
                    </a:lnTo>
                    <a:lnTo>
                      <a:pt x="241" y="8905"/>
                    </a:lnTo>
                    <a:lnTo>
                      <a:pt x="289" y="8934"/>
                    </a:lnTo>
                    <a:lnTo>
                      <a:pt x="346" y="8972"/>
                    </a:lnTo>
                    <a:lnTo>
                      <a:pt x="404" y="8992"/>
                    </a:lnTo>
                    <a:lnTo>
                      <a:pt x="471" y="9011"/>
                    </a:lnTo>
                    <a:lnTo>
                      <a:pt x="538" y="9020"/>
                    </a:lnTo>
                    <a:lnTo>
                      <a:pt x="606" y="9030"/>
                    </a:lnTo>
                    <a:lnTo>
                      <a:pt x="10356" y="9030"/>
                    </a:lnTo>
                    <a:lnTo>
                      <a:pt x="10462" y="9020"/>
                    </a:lnTo>
                    <a:lnTo>
                      <a:pt x="10558" y="8992"/>
                    </a:lnTo>
                    <a:lnTo>
                      <a:pt x="10644" y="8953"/>
                    </a:lnTo>
                    <a:lnTo>
                      <a:pt x="10731" y="8905"/>
                    </a:lnTo>
                    <a:lnTo>
                      <a:pt x="10798" y="8847"/>
                    </a:lnTo>
                    <a:lnTo>
                      <a:pt x="10855" y="8771"/>
                    </a:lnTo>
                    <a:lnTo>
                      <a:pt x="10894" y="8694"/>
                    </a:lnTo>
                    <a:lnTo>
                      <a:pt x="10932" y="8617"/>
                    </a:lnTo>
                    <a:lnTo>
                      <a:pt x="10952" y="8530"/>
                    </a:lnTo>
                    <a:lnTo>
                      <a:pt x="10971" y="8434"/>
                    </a:lnTo>
                    <a:lnTo>
                      <a:pt x="10961" y="8348"/>
                    </a:lnTo>
                    <a:lnTo>
                      <a:pt x="10942" y="8252"/>
                    </a:lnTo>
                    <a:lnTo>
                      <a:pt x="10913" y="8165"/>
                    </a:lnTo>
                    <a:lnTo>
                      <a:pt x="10865" y="8089"/>
                    </a:lnTo>
                    <a:lnTo>
                      <a:pt x="10807" y="8002"/>
                    </a:lnTo>
                    <a:lnTo>
                      <a:pt x="10721" y="7935"/>
                    </a:lnTo>
                    <a:lnTo>
                      <a:pt x="4813" y="3449"/>
                    </a:lnTo>
                    <a:lnTo>
                      <a:pt x="387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86" name="Google Shape;2600;p46">
                <a:extLst>
                  <a:ext uri="{FF2B5EF4-FFF2-40B4-BE49-F238E27FC236}">
                    <a16:creationId xmlns:a16="http://schemas.microsoft.com/office/drawing/2014/main" id="{2B67458C-AF7B-8331-8303-48BC6C021E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1429" y="2713090"/>
                <a:ext cx="974777" cy="1717912"/>
              </a:xfrm>
              <a:custGeom>
                <a:avLst/>
                <a:gdLst>
                  <a:gd name="T0" fmla="*/ 641504 w 23940"/>
                  <a:gd name="T1" fmla="*/ 0 h 42191"/>
                  <a:gd name="T2" fmla="*/ 41 w 23940"/>
                  <a:gd name="T3" fmla="*/ 10179 h 42191"/>
                  <a:gd name="T4" fmla="*/ 1181 w 23940"/>
                  <a:gd name="T5" fmla="*/ 28177 h 42191"/>
                  <a:gd name="T6" fmla="*/ 109937 w 23940"/>
                  <a:gd name="T7" fmla="*/ 1692097 h 42191"/>
                  <a:gd name="T8" fmla="*/ 355179 w 23940"/>
                  <a:gd name="T9" fmla="*/ 1692097 h 42191"/>
                  <a:gd name="T10" fmla="*/ 368086 w 23940"/>
                  <a:gd name="T11" fmla="*/ 494433 h 42191"/>
                  <a:gd name="T12" fmla="*/ 729495 w 23940"/>
                  <a:gd name="T13" fmla="*/ 1717912 h 42191"/>
                  <a:gd name="T14" fmla="*/ 974736 w 23940"/>
                  <a:gd name="T15" fmla="*/ 1658464 h 42191"/>
                  <a:gd name="T16" fmla="*/ 655593 w 23940"/>
                  <a:gd name="T17" fmla="*/ 69260 h 42191"/>
                  <a:gd name="T18" fmla="*/ 641504 w 23940"/>
                  <a:gd name="T19" fmla="*/ 0 h 4219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940" h="42191" extrusionOk="0">
                    <a:moveTo>
                      <a:pt x="15755" y="0"/>
                    </a:moveTo>
                    <a:lnTo>
                      <a:pt x="1" y="250"/>
                    </a:lnTo>
                    <a:lnTo>
                      <a:pt x="29" y="692"/>
                    </a:lnTo>
                    <a:lnTo>
                      <a:pt x="2700" y="41557"/>
                    </a:lnTo>
                    <a:lnTo>
                      <a:pt x="8723" y="41557"/>
                    </a:lnTo>
                    <a:lnTo>
                      <a:pt x="9040" y="12143"/>
                    </a:lnTo>
                    <a:lnTo>
                      <a:pt x="17916" y="42191"/>
                    </a:lnTo>
                    <a:lnTo>
                      <a:pt x="23939" y="40731"/>
                    </a:lnTo>
                    <a:lnTo>
                      <a:pt x="16101" y="1701"/>
                    </a:lnTo>
                    <a:lnTo>
                      <a:pt x="15755" y="0"/>
                    </a:lnTo>
                    <a:close/>
                  </a:path>
                </a:pathLst>
              </a:custGeom>
              <a:solidFill>
                <a:srgbClr val="02DA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87" name="Google Shape;2601;p46">
                <a:extLst>
                  <a:ext uri="{FF2B5EF4-FFF2-40B4-BE49-F238E27FC236}">
                    <a16:creationId xmlns:a16="http://schemas.microsoft.com/office/drawing/2014/main" id="{FD96AF7F-82D1-C5E1-4E9C-2557C5E2F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1429" y="2713090"/>
                <a:ext cx="655592" cy="74350"/>
              </a:xfrm>
              <a:custGeom>
                <a:avLst/>
                <a:gdLst>
                  <a:gd name="T0" fmla="*/ 641504 w 16101"/>
                  <a:gd name="T1" fmla="*/ 0 h 1826"/>
                  <a:gd name="T2" fmla="*/ 41 w 16101"/>
                  <a:gd name="T3" fmla="*/ 10179 h 1826"/>
                  <a:gd name="T4" fmla="*/ 1181 w 16101"/>
                  <a:gd name="T5" fmla="*/ 28176 h 1826"/>
                  <a:gd name="T6" fmla="*/ 57534 w 16101"/>
                  <a:gd name="T7" fmla="*/ 37582 h 1826"/>
                  <a:gd name="T8" fmla="*/ 111484 w 16101"/>
                  <a:gd name="T9" fmla="*/ 45400 h 1826"/>
                  <a:gd name="T10" fmla="*/ 163521 w 16101"/>
                  <a:gd name="T11" fmla="*/ 52444 h 1826"/>
                  <a:gd name="T12" fmla="*/ 213970 w 16101"/>
                  <a:gd name="T13" fmla="*/ 57900 h 1826"/>
                  <a:gd name="T14" fmla="*/ 262098 w 16101"/>
                  <a:gd name="T15" fmla="*/ 62990 h 1826"/>
                  <a:gd name="T16" fmla="*/ 308231 w 16101"/>
                  <a:gd name="T17" fmla="*/ 66492 h 1826"/>
                  <a:gd name="T18" fmla="*/ 352450 w 16101"/>
                  <a:gd name="T19" fmla="*/ 69627 h 1826"/>
                  <a:gd name="T20" fmla="*/ 394674 w 16101"/>
                  <a:gd name="T21" fmla="*/ 71988 h 1826"/>
                  <a:gd name="T22" fmla="*/ 434578 w 16101"/>
                  <a:gd name="T23" fmla="*/ 73169 h 1826"/>
                  <a:gd name="T24" fmla="*/ 472526 w 16101"/>
                  <a:gd name="T25" fmla="*/ 74350 h 1826"/>
                  <a:gd name="T26" fmla="*/ 542153 w 16101"/>
                  <a:gd name="T27" fmla="*/ 74350 h 1826"/>
                  <a:gd name="T28" fmla="*/ 573831 w 16101"/>
                  <a:gd name="T29" fmla="*/ 73536 h 1826"/>
                  <a:gd name="T30" fmla="*/ 603148 w 16101"/>
                  <a:gd name="T31" fmla="*/ 72396 h 1826"/>
                  <a:gd name="T32" fmla="*/ 630551 w 16101"/>
                  <a:gd name="T33" fmla="*/ 70808 h 1826"/>
                  <a:gd name="T34" fmla="*/ 655592 w 16101"/>
                  <a:gd name="T35" fmla="*/ 69260 h 1826"/>
                  <a:gd name="T36" fmla="*/ 641504 w 16101"/>
                  <a:gd name="T37" fmla="*/ 0 h 182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6101" h="1826" extrusionOk="0">
                    <a:moveTo>
                      <a:pt x="15755" y="0"/>
                    </a:moveTo>
                    <a:lnTo>
                      <a:pt x="1" y="250"/>
                    </a:lnTo>
                    <a:lnTo>
                      <a:pt x="29" y="692"/>
                    </a:lnTo>
                    <a:lnTo>
                      <a:pt x="1413" y="923"/>
                    </a:lnTo>
                    <a:lnTo>
                      <a:pt x="2738" y="1115"/>
                    </a:lnTo>
                    <a:lnTo>
                      <a:pt x="4016" y="1288"/>
                    </a:lnTo>
                    <a:lnTo>
                      <a:pt x="5255" y="1422"/>
                    </a:lnTo>
                    <a:lnTo>
                      <a:pt x="6437" y="1547"/>
                    </a:lnTo>
                    <a:lnTo>
                      <a:pt x="7570" y="1633"/>
                    </a:lnTo>
                    <a:lnTo>
                      <a:pt x="8656" y="1710"/>
                    </a:lnTo>
                    <a:lnTo>
                      <a:pt x="9693" y="1768"/>
                    </a:lnTo>
                    <a:lnTo>
                      <a:pt x="10673" y="1797"/>
                    </a:lnTo>
                    <a:lnTo>
                      <a:pt x="11605" y="1826"/>
                    </a:lnTo>
                    <a:lnTo>
                      <a:pt x="13315" y="1826"/>
                    </a:lnTo>
                    <a:lnTo>
                      <a:pt x="14093" y="1806"/>
                    </a:lnTo>
                    <a:lnTo>
                      <a:pt x="14813" y="1778"/>
                    </a:lnTo>
                    <a:lnTo>
                      <a:pt x="15486" y="1739"/>
                    </a:lnTo>
                    <a:lnTo>
                      <a:pt x="16101" y="1701"/>
                    </a:lnTo>
                    <a:lnTo>
                      <a:pt x="15755" y="0"/>
                    </a:lnTo>
                    <a:close/>
                  </a:path>
                </a:pathLst>
              </a:custGeom>
              <a:solidFill>
                <a:srgbClr val="219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88" name="Google Shape;2602;p46">
                <a:extLst>
                  <a:ext uri="{FF2B5EF4-FFF2-40B4-BE49-F238E27FC236}">
                    <a16:creationId xmlns:a16="http://schemas.microsoft.com/office/drawing/2014/main" id="{0D837C0B-CE40-DA7C-8C59-0F469565AB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4508" y="4331576"/>
                <a:ext cx="284005" cy="82575"/>
              </a:xfrm>
              <a:custGeom>
                <a:avLst/>
                <a:gdLst>
                  <a:gd name="T0" fmla="*/ 18038 w 6975"/>
                  <a:gd name="T1" fmla="*/ 41 h 2028"/>
                  <a:gd name="T2" fmla="*/ 14495 w 6975"/>
                  <a:gd name="T3" fmla="*/ 448 h 2028"/>
                  <a:gd name="T4" fmla="*/ 10994 w 6975"/>
                  <a:gd name="T5" fmla="*/ 1222 h 2028"/>
                  <a:gd name="T6" fmla="*/ 7858 w 6975"/>
                  <a:gd name="T7" fmla="*/ 3176 h 2028"/>
                  <a:gd name="T8" fmla="*/ 5497 w 6975"/>
                  <a:gd name="T9" fmla="*/ 5130 h 2028"/>
                  <a:gd name="T10" fmla="*/ 3176 w 6975"/>
                  <a:gd name="T11" fmla="*/ 7858 h 2028"/>
                  <a:gd name="T12" fmla="*/ 1588 w 6975"/>
                  <a:gd name="T13" fmla="*/ 10994 h 2028"/>
                  <a:gd name="T14" fmla="*/ 407 w 6975"/>
                  <a:gd name="T15" fmla="*/ 14495 h 2028"/>
                  <a:gd name="T16" fmla="*/ 41 w 6975"/>
                  <a:gd name="T17" fmla="*/ 18038 h 2028"/>
                  <a:gd name="T18" fmla="*/ 41 w 6975"/>
                  <a:gd name="T19" fmla="*/ 64578 h 2028"/>
                  <a:gd name="T20" fmla="*/ 407 w 6975"/>
                  <a:gd name="T21" fmla="*/ 68080 h 2028"/>
                  <a:gd name="T22" fmla="*/ 1588 w 6975"/>
                  <a:gd name="T23" fmla="*/ 71622 h 2028"/>
                  <a:gd name="T24" fmla="*/ 3176 w 6975"/>
                  <a:gd name="T25" fmla="*/ 74757 h 2028"/>
                  <a:gd name="T26" fmla="*/ 5497 w 6975"/>
                  <a:gd name="T27" fmla="*/ 77078 h 2028"/>
                  <a:gd name="T28" fmla="*/ 7858 w 6975"/>
                  <a:gd name="T29" fmla="*/ 79440 h 2028"/>
                  <a:gd name="T30" fmla="*/ 10994 w 6975"/>
                  <a:gd name="T31" fmla="*/ 80987 h 2028"/>
                  <a:gd name="T32" fmla="*/ 14495 w 6975"/>
                  <a:gd name="T33" fmla="*/ 82168 h 2028"/>
                  <a:gd name="T34" fmla="*/ 18038 w 6975"/>
                  <a:gd name="T35" fmla="*/ 82575 h 2028"/>
                  <a:gd name="T36" fmla="*/ 266008 w 6975"/>
                  <a:gd name="T37" fmla="*/ 82575 h 2028"/>
                  <a:gd name="T38" fmla="*/ 269550 w 6975"/>
                  <a:gd name="T39" fmla="*/ 82168 h 2028"/>
                  <a:gd name="T40" fmla="*/ 273052 w 6975"/>
                  <a:gd name="T41" fmla="*/ 80987 h 2028"/>
                  <a:gd name="T42" fmla="*/ 276187 w 6975"/>
                  <a:gd name="T43" fmla="*/ 79440 h 2028"/>
                  <a:gd name="T44" fmla="*/ 278508 w 6975"/>
                  <a:gd name="T45" fmla="*/ 77078 h 2028"/>
                  <a:gd name="T46" fmla="*/ 280870 w 6975"/>
                  <a:gd name="T47" fmla="*/ 74757 h 2028"/>
                  <a:gd name="T48" fmla="*/ 282458 w 6975"/>
                  <a:gd name="T49" fmla="*/ 71622 h 2028"/>
                  <a:gd name="T50" fmla="*/ 283598 w 6975"/>
                  <a:gd name="T51" fmla="*/ 68080 h 2028"/>
                  <a:gd name="T52" fmla="*/ 284005 w 6975"/>
                  <a:gd name="T53" fmla="*/ 64578 h 2028"/>
                  <a:gd name="T54" fmla="*/ 284005 w 6975"/>
                  <a:gd name="T55" fmla="*/ 18038 h 2028"/>
                  <a:gd name="T56" fmla="*/ 283598 w 6975"/>
                  <a:gd name="T57" fmla="*/ 14495 h 2028"/>
                  <a:gd name="T58" fmla="*/ 282458 w 6975"/>
                  <a:gd name="T59" fmla="*/ 10994 h 2028"/>
                  <a:gd name="T60" fmla="*/ 280870 w 6975"/>
                  <a:gd name="T61" fmla="*/ 7858 h 2028"/>
                  <a:gd name="T62" fmla="*/ 278508 w 6975"/>
                  <a:gd name="T63" fmla="*/ 5130 h 2028"/>
                  <a:gd name="T64" fmla="*/ 276187 w 6975"/>
                  <a:gd name="T65" fmla="*/ 3176 h 2028"/>
                  <a:gd name="T66" fmla="*/ 273052 w 6975"/>
                  <a:gd name="T67" fmla="*/ 1222 h 2028"/>
                  <a:gd name="T68" fmla="*/ 269550 w 6975"/>
                  <a:gd name="T69" fmla="*/ 448 h 2028"/>
                  <a:gd name="T70" fmla="*/ 266008 w 6975"/>
                  <a:gd name="T71" fmla="*/ 41 h 2028"/>
                  <a:gd name="T72" fmla="*/ 18038 w 6975"/>
                  <a:gd name="T73" fmla="*/ 41 h 202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6975" h="2028" extrusionOk="0">
                    <a:moveTo>
                      <a:pt x="443" y="1"/>
                    </a:moveTo>
                    <a:lnTo>
                      <a:pt x="356" y="11"/>
                    </a:lnTo>
                    <a:lnTo>
                      <a:pt x="270" y="30"/>
                    </a:lnTo>
                    <a:lnTo>
                      <a:pt x="193" y="78"/>
                    </a:lnTo>
                    <a:lnTo>
                      <a:pt x="135" y="126"/>
                    </a:lnTo>
                    <a:lnTo>
                      <a:pt x="78" y="193"/>
                    </a:lnTo>
                    <a:lnTo>
                      <a:pt x="39" y="270"/>
                    </a:lnTo>
                    <a:lnTo>
                      <a:pt x="10" y="356"/>
                    </a:lnTo>
                    <a:lnTo>
                      <a:pt x="1" y="443"/>
                    </a:lnTo>
                    <a:lnTo>
                      <a:pt x="1" y="1586"/>
                    </a:lnTo>
                    <a:lnTo>
                      <a:pt x="10" y="1672"/>
                    </a:lnTo>
                    <a:lnTo>
                      <a:pt x="39" y="1759"/>
                    </a:lnTo>
                    <a:lnTo>
                      <a:pt x="78" y="1836"/>
                    </a:lnTo>
                    <a:lnTo>
                      <a:pt x="135" y="1893"/>
                    </a:lnTo>
                    <a:lnTo>
                      <a:pt x="193" y="1951"/>
                    </a:lnTo>
                    <a:lnTo>
                      <a:pt x="270" y="1989"/>
                    </a:lnTo>
                    <a:lnTo>
                      <a:pt x="356" y="2018"/>
                    </a:lnTo>
                    <a:lnTo>
                      <a:pt x="443" y="2028"/>
                    </a:lnTo>
                    <a:lnTo>
                      <a:pt x="6533" y="2028"/>
                    </a:lnTo>
                    <a:lnTo>
                      <a:pt x="6620" y="2018"/>
                    </a:lnTo>
                    <a:lnTo>
                      <a:pt x="6706" y="1989"/>
                    </a:lnTo>
                    <a:lnTo>
                      <a:pt x="6783" y="1951"/>
                    </a:lnTo>
                    <a:lnTo>
                      <a:pt x="6840" y="1893"/>
                    </a:lnTo>
                    <a:lnTo>
                      <a:pt x="6898" y="1836"/>
                    </a:lnTo>
                    <a:lnTo>
                      <a:pt x="6937" y="1759"/>
                    </a:lnTo>
                    <a:lnTo>
                      <a:pt x="6965" y="1672"/>
                    </a:lnTo>
                    <a:lnTo>
                      <a:pt x="6975" y="1586"/>
                    </a:lnTo>
                    <a:lnTo>
                      <a:pt x="6975" y="443"/>
                    </a:lnTo>
                    <a:lnTo>
                      <a:pt x="6965" y="356"/>
                    </a:lnTo>
                    <a:lnTo>
                      <a:pt x="6937" y="270"/>
                    </a:lnTo>
                    <a:lnTo>
                      <a:pt x="6898" y="193"/>
                    </a:lnTo>
                    <a:lnTo>
                      <a:pt x="6840" y="126"/>
                    </a:lnTo>
                    <a:lnTo>
                      <a:pt x="6783" y="78"/>
                    </a:lnTo>
                    <a:lnTo>
                      <a:pt x="6706" y="30"/>
                    </a:lnTo>
                    <a:lnTo>
                      <a:pt x="6620" y="11"/>
                    </a:lnTo>
                    <a:lnTo>
                      <a:pt x="6533" y="1"/>
                    </a:lnTo>
                    <a:lnTo>
                      <a:pt x="443" y="1"/>
                    </a:lnTo>
                    <a:close/>
                  </a:path>
                </a:pathLst>
              </a:custGeom>
              <a:solidFill>
                <a:srgbClr val="9B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89" name="Google Shape;2603;p46">
                <a:extLst>
                  <a:ext uri="{FF2B5EF4-FFF2-40B4-BE49-F238E27FC236}">
                    <a16:creationId xmlns:a16="http://schemas.microsoft.com/office/drawing/2014/main" id="{A1D9CA21-86E9-F19B-893B-39F32FD8DF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3141" y="4331210"/>
                <a:ext cx="287913" cy="116574"/>
              </a:xfrm>
              <a:custGeom>
                <a:avLst/>
                <a:gdLst>
                  <a:gd name="T0" fmla="*/ 260877 w 7071"/>
                  <a:gd name="T1" fmla="*/ 0 h 2863"/>
                  <a:gd name="T2" fmla="*/ 15269 w 7071"/>
                  <a:gd name="T3" fmla="*/ 34813 h 2863"/>
                  <a:gd name="T4" fmla="*/ 11727 w 7071"/>
                  <a:gd name="T5" fmla="*/ 35587 h 2863"/>
                  <a:gd name="T6" fmla="*/ 8591 w 7071"/>
                  <a:gd name="T7" fmla="*/ 37175 h 2863"/>
                  <a:gd name="T8" fmla="*/ 5863 w 7071"/>
                  <a:gd name="T9" fmla="*/ 39129 h 2863"/>
                  <a:gd name="T10" fmla="*/ 3542 w 7071"/>
                  <a:gd name="T11" fmla="*/ 41858 h 2863"/>
                  <a:gd name="T12" fmla="*/ 1588 w 7071"/>
                  <a:gd name="T13" fmla="*/ 44586 h 2863"/>
                  <a:gd name="T14" fmla="*/ 407 w 7071"/>
                  <a:gd name="T15" fmla="*/ 48128 h 2863"/>
                  <a:gd name="T16" fmla="*/ 0 w 7071"/>
                  <a:gd name="T17" fmla="*/ 51630 h 2863"/>
                  <a:gd name="T18" fmla="*/ 0 w 7071"/>
                  <a:gd name="T19" fmla="*/ 55172 h 2863"/>
                  <a:gd name="T20" fmla="*/ 6637 w 7071"/>
                  <a:gd name="T21" fmla="*/ 101305 h 2863"/>
                  <a:gd name="T22" fmla="*/ 7451 w 7071"/>
                  <a:gd name="T23" fmla="*/ 104847 h 2863"/>
                  <a:gd name="T24" fmla="*/ 8999 w 7071"/>
                  <a:gd name="T25" fmla="*/ 107983 h 2863"/>
                  <a:gd name="T26" fmla="*/ 10953 w 7071"/>
                  <a:gd name="T27" fmla="*/ 110711 h 2863"/>
                  <a:gd name="T28" fmla="*/ 13681 w 7071"/>
                  <a:gd name="T29" fmla="*/ 113032 h 2863"/>
                  <a:gd name="T30" fmla="*/ 16450 w 7071"/>
                  <a:gd name="T31" fmla="*/ 115027 h 2863"/>
                  <a:gd name="T32" fmla="*/ 19544 w 7071"/>
                  <a:gd name="T33" fmla="*/ 116167 h 2863"/>
                  <a:gd name="T34" fmla="*/ 23087 w 7071"/>
                  <a:gd name="T35" fmla="*/ 116574 h 2863"/>
                  <a:gd name="T36" fmla="*/ 26996 w 7071"/>
                  <a:gd name="T37" fmla="*/ 116574 h 2863"/>
                  <a:gd name="T38" fmla="*/ 272237 w 7071"/>
                  <a:gd name="T39" fmla="*/ 82168 h 2863"/>
                  <a:gd name="T40" fmla="*/ 275738 w 7071"/>
                  <a:gd name="T41" fmla="*/ 80987 h 2863"/>
                  <a:gd name="T42" fmla="*/ 278874 w 7071"/>
                  <a:gd name="T43" fmla="*/ 79399 h 2863"/>
                  <a:gd name="T44" fmla="*/ 282009 w 7071"/>
                  <a:gd name="T45" fmla="*/ 77445 h 2863"/>
                  <a:gd name="T46" fmla="*/ 284371 w 7071"/>
                  <a:gd name="T47" fmla="*/ 75124 h 2863"/>
                  <a:gd name="T48" fmla="*/ 285918 w 7071"/>
                  <a:gd name="T49" fmla="*/ 71988 h 2863"/>
                  <a:gd name="T50" fmla="*/ 287099 w 7071"/>
                  <a:gd name="T51" fmla="*/ 68853 h 2863"/>
                  <a:gd name="T52" fmla="*/ 287872 w 7071"/>
                  <a:gd name="T53" fmla="*/ 65351 h 2863"/>
                  <a:gd name="T54" fmla="*/ 287506 w 7071"/>
                  <a:gd name="T55" fmla="*/ 61402 h 2863"/>
                  <a:gd name="T56" fmla="*/ 281235 w 7071"/>
                  <a:gd name="T57" fmla="*/ 15676 h 2863"/>
                  <a:gd name="T58" fmla="*/ 280462 w 7071"/>
                  <a:gd name="T59" fmla="*/ 12134 h 2863"/>
                  <a:gd name="T60" fmla="*/ 278874 w 7071"/>
                  <a:gd name="T61" fmla="*/ 8632 h 2863"/>
                  <a:gd name="T62" fmla="*/ 276553 w 7071"/>
                  <a:gd name="T63" fmla="*/ 5863 h 2863"/>
                  <a:gd name="T64" fmla="*/ 274191 w 7071"/>
                  <a:gd name="T65" fmla="*/ 3542 h 2863"/>
                  <a:gd name="T66" fmla="*/ 271056 w 7071"/>
                  <a:gd name="T67" fmla="*/ 1954 h 2863"/>
                  <a:gd name="T68" fmla="*/ 267921 w 7071"/>
                  <a:gd name="T69" fmla="*/ 814 h 2863"/>
                  <a:gd name="T70" fmla="*/ 264419 w 7071"/>
                  <a:gd name="T71" fmla="*/ 0 h 2863"/>
                  <a:gd name="T72" fmla="*/ 260877 w 7071"/>
                  <a:gd name="T73" fmla="*/ 0 h 286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071" h="2863" extrusionOk="0">
                    <a:moveTo>
                      <a:pt x="6407" y="0"/>
                    </a:moveTo>
                    <a:lnTo>
                      <a:pt x="375" y="855"/>
                    </a:lnTo>
                    <a:lnTo>
                      <a:pt x="288" y="874"/>
                    </a:lnTo>
                    <a:lnTo>
                      <a:pt x="211" y="913"/>
                    </a:lnTo>
                    <a:lnTo>
                      <a:pt x="144" y="961"/>
                    </a:lnTo>
                    <a:lnTo>
                      <a:pt x="87" y="1028"/>
                    </a:lnTo>
                    <a:lnTo>
                      <a:pt x="39" y="1095"/>
                    </a:lnTo>
                    <a:lnTo>
                      <a:pt x="10" y="1182"/>
                    </a:lnTo>
                    <a:lnTo>
                      <a:pt x="0" y="1268"/>
                    </a:lnTo>
                    <a:lnTo>
                      <a:pt x="0" y="1355"/>
                    </a:lnTo>
                    <a:lnTo>
                      <a:pt x="163" y="2488"/>
                    </a:lnTo>
                    <a:lnTo>
                      <a:pt x="183" y="2575"/>
                    </a:lnTo>
                    <a:lnTo>
                      <a:pt x="221" y="2652"/>
                    </a:lnTo>
                    <a:lnTo>
                      <a:pt x="269" y="2719"/>
                    </a:lnTo>
                    <a:lnTo>
                      <a:pt x="336" y="2776"/>
                    </a:lnTo>
                    <a:lnTo>
                      <a:pt x="404" y="2825"/>
                    </a:lnTo>
                    <a:lnTo>
                      <a:pt x="480" y="2853"/>
                    </a:lnTo>
                    <a:lnTo>
                      <a:pt x="567" y="2863"/>
                    </a:lnTo>
                    <a:lnTo>
                      <a:pt x="663" y="2863"/>
                    </a:lnTo>
                    <a:lnTo>
                      <a:pt x="6686" y="2018"/>
                    </a:lnTo>
                    <a:lnTo>
                      <a:pt x="6772" y="1989"/>
                    </a:lnTo>
                    <a:lnTo>
                      <a:pt x="6849" y="1950"/>
                    </a:lnTo>
                    <a:lnTo>
                      <a:pt x="6926" y="1902"/>
                    </a:lnTo>
                    <a:lnTo>
                      <a:pt x="6984" y="1845"/>
                    </a:lnTo>
                    <a:lnTo>
                      <a:pt x="7022" y="1768"/>
                    </a:lnTo>
                    <a:lnTo>
                      <a:pt x="7051" y="1691"/>
                    </a:lnTo>
                    <a:lnTo>
                      <a:pt x="7070" y="1605"/>
                    </a:lnTo>
                    <a:lnTo>
                      <a:pt x="7061" y="1508"/>
                    </a:lnTo>
                    <a:lnTo>
                      <a:pt x="6907" y="385"/>
                    </a:lnTo>
                    <a:lnTo>
                      <a:pt x="6888" y="298"/>
                    </a:lnTo>
                    <a:lnTo>
                      <a:pt x="6849" y="212"/>
                    </a:lnTo>
                    <a:lnTo>
                      <a:pt x="6792" y="144"/>
                    </a:lnTo>
                    <a:lnTo>
                      <a:pt x="6734" y="87"/>
                    </a:lnTo>
                    <a:lnTo>
                      <a:pt x="6657" y="48"/>
                    </a:lnTo>
                    <a:lnTo>
                      <a:pt x="6580" y="20"/>
                    </a:lnTo>
                    <a:lnTo>
                      <a:pt x="6494" y="0"/>
                    </a:lnTo>
                    <a:lnTo>
                      <a:pt x="6407" y="0"/>
                    </a:lnTo>
                    <a:close/>
                  </a:path>
                </a:pathLst>
              </a:custGeom>
              <a:solidFill>
                <a:srgbClr val="9B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0" name="Google Shape;2604;p46">
                <a:extLst>
                  <a:ext uri="{FF2B5EF4-FFF2-40B4-BE49-F238E27FC236}">
                    <a16:creationId xmlns:a16="http://schemas.microsoft.com/office/drawing/2014/main" id="{399D6AE1-35E5-BA29-00CE-C04A310CA6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1274" y="1676200"/>
                <a:ext cx="811663" cy="1063134"/>
              </a:xfrm>
              <a:custGeom>
                <a:avLst/>
                <a:gdLst>
                  <a:gd name="T0" fmla="*/ 624281 w 19934"/>
                  <a:gd name="T1" fmla="*/ 0 h 26110"/>
                  <a:gd name="T2" fmla="*/ 365765 w 19934"/>
                  <a:gd name="T3" fmla="*/ 11360 h 26110"/>
                  <a:gd name="T4" fmla="*/ 337589 w 19934"/>
                  <a:gd name="T5" fmla="*/ 22313 h 26110"/>
                  <a:gd name="T6" fmla="*/ 196788 w 19934"/>
                  <a:gd name="T7" fmla="*/ 76671 h 26110"/>
                  <a:gd name="T8" fmla="*/ 187789 w 19934"/>
                  <a:gd name="T9" fmla="*/ 80580 h 26110"/>
                  <a:gd name="T10" fmla="*/ 178791 w 19934"/>
                  <a:gd name="T11" fmla="*/ 85262 h 26110"/>
                  <a:gd name="T12" fmla="*/ 170199 w 19934"/>
                  <a:gd name="T13" fmla="*/ 89986 h 26110"/>
                  <a:gd name="T14" fmla="*/ 161974 w 19934"/>
                  <a:gd name="T15" fmla="*/ 95442 h 26110"/>
                  <a:gd name="T16" fmla="*/ 153749 w 19934"/>
                  <a:gd name="T17" fmla="*/ 101305 h 26110"/>
                  <a:gd name="T18" fmla="*/ 146339 w 19934"/>
                  <a:gd name="T19" fmla="*/ 107576 h 26110"/>
                  <a:gd name="T20" fmla="*/ 139295 w 19934"/>
                  <a:gd name="T21" fmla="*/ 114213 h 26110"/>
                  <a:gd name="T22" fmla="*/ 132617 w 19934"/>
                  <a:gd name="T23" fmla="*/ 121257 h 26110"/>
                  <a:gd name="T24" fmla="*/ 125980 w 19934"/>
                  <a:gd name="T25" fmla="*/ 128708 h 26110"/>
                  <a:gd name="T26" fmla="*/ 120117 w 19934"/>
                  <a:gd name="T27" fmla="*/ 136526 h 26110"/>
                  <a:gd name="T28" fmla="*/ 114620 w 19934"/>
                  <a:gd name="T29" fmla="*/ 144751 h 26110"/>
                  <a:gd name="T30" fmla="*/ 109937 w 19934"/>
                  <a:gd name="T31" fmla="*/ 152935 h 26110"/>
                  <a:gd name="T32" fmla="*/ 105255 w 19934"/>
                  <a:gd name="T33" fmla="*/ 161934 h 26110"/>
                  <a:gd name="T34" fmla="*/ 101346 w 19934"/>
                  <a:gd name="T35" fmla="*/ 170932 h 26110"/>
                  <a:gd name="T36" fmla="*/ 97803 w 19934"/>
                  <a:gd name="T37" fmla="*/ 180338 h 26110"/>
                  <a:gd name="T38" fmla="*/ 94709 w 19934"/>
                  <a:gd name="T39" fmla="*/ 189703 h 26110"/>
                  <a:gd name="T40" fmla="*/ 41 w 19934"/>
                  <a:gd name="T41" fmla="*/ 534702 h 26110"/>
                  <a:gd name="T42" fmla="*/ 160020 w 19934"/>
                  <a:gd name="T43" fmla="*/ 603148 h 26110"/>
                  <a:gd name="T44" fmla="*/ 164702 w 19934"/>
                  <a:gd name="T45" fmla="*/ 814757 h 26110"/>
                  <a:gd name="T46" fmla="*/ 168245 w 19934"/>
                  <a:gd name="T47" fmla="*/ 965738 h 26110"/>
                  <a:gd name="T48" fmla="*/ 170199 w 19934"/>
                  <a:gd name="T49" fmla="*/ 1047091 h 26110"/>
                  <a:gd name="T50" fmla="*/ 170973 w 19934"/>
                  <a:gd name="T51" fmla="*/ 1048679 h 26110"/>
                  <a:gd name="T52" fmla="*/ 172154 w 19934"/>
                  <a:gd name="T53" fmla="*/ 1049819 h 26110"/>
                  <a:gd name="T54" fmla="*/ 174475 w 19934"/>
                  <a:gd name="T55" fmla="*/ 1051000 h 26110"/>
                  <a:gd name="T56" fmla="*/ 177610 w 19934"/>
                  <a:gd name="T57" fmla="*/ 1052181 h 26110"/>
                  <a:gd name="T58" fmla="*/ 181926 w 19934"/>
                  <a:gd name="T59" fmla="*/ 1052955 h 26110"/>
                  <a:gd name="T60" fmla="*/ 186608 w 19934"/>
                  <a:gd name="T61" fmla="*/ 1054135 h 26110"/>
                  <a:gd name="T62" fmla="*/ 198335 w 19934"/>
                  <a:gd name="T63" fmla="*/ 1056090 h 26110"/>
                  <a:gd name="T64" fmla="*/ 212830 w 19934"/>
                  <a:gd name="T65" fmla="*/ 1057678 h 26110"/>
                  <a:gd name="T66" fmla="*/ 230013 w 19934"/>
                  <a:gd name="T67" fmla="*/ 1059225 h 26110"/>
                  <a:gd name="T68" fmla="*/ 249598 w 19934"/>
                  <a:gd name="T69" fmla="*/ 1060406 h 26110"/>
                  <a:gd name="T70" fmla="*/ 271097 w 19934"/>
                  <a:gd name="T71" fmla="*/ 1061180 h 26110"/>
                  <a:gd name="T72" fmla="*/ 294551 w 19934"/>
                  <a:gd name="T73" fmla="*/ 1061953 h 26110"/>
                  <a:gd name="T74" fmla="*/ 319592 w 19934"/>
                  <a:gd name="T75" fmla="*/ 1062727 h 26110"/>
                  <a:gd name="T76" fmla="*/ 373950 w 19934"/>
                  <a:gd name="T77" fmla="*/ 1063134 h 26110"/>
                  <a:gd name="T78" fmla="*/ 431850 w 19934"/>
                  <a:gd name="T79" fmla="*/ 1063134 h 26110"/>
                  <a:gd name="T80" fmla="*/ 491705 w 19934"/>
                  <a:gd name="T81" fmla="*/ 1062360 h 26110"/>
                  <a:gd name="T82" fmla="*/ 551152 w 19934"/>
                  <a:gd name="T83" fmla="*/ 1061180 h 26110"/>
                  <a:gd name="T84" fmla="*/ 609053 w 19934"/>
                  <a:gd name="T85" fmla="*/ 1058818 h 26110"/>
                  <a:gd name="T86" fmla="*/ 663411 w 19934"/>
                  <a:gd name="T87" fmla="*/ 1056497 h 26110"/>
                  <a:gd name="T88" fmla="*/ 711905 w 19934"/>
                  <a:gd name="T89" fmla="*/ 1053362 h 26110"/>
                  <a:gd name="T90" fmla="*/ 733404 w 19934"/>
                  <a:gd name="T91" fmla="*/ 1051774 h 26110"/>
                  <a:gd name="T92" fmla="*/ 752582 w 19934"/>
                  <a:gd name="T93" fmla="*/ 1049819 h 26110"/>
                  <a:gd name="T94" fmla="*/ 769805 w 19934"/>
                  <a:gd name="T95" fmla="*/ 1047865 h 26110"/>
                  <a:gd name="T96" fmla="*/ 784260 w 19934"/>
                  <a:gd name="T97" fmla="*/ 1045910 h 26110"/>
                  <a:gd name="T98" fmla="*/ 795987 w 19934"/>
                  <a:gd name="T99" fmla="*/ 1043956 h 26110"/>
                  <a:gd name="T100" fmla="*/ 804619 w 19934"/>
                  <a:gd name="T101" fmla="*/ 1041635 h 26110"/>
                  <a:gd name="T102" fmla="*/ 807754 w 19934"/>
                  <a:gd name="T103" fmla="*/ 1040454 h 26110"/>
                  <a:gd name="T104" fmla="*/ 810075 w 19934"/>
                  <a:gd name="T105" fmla="*/ 1039274 h 26110"/>
                  <a:gd name="T106" fmla="*/ 811256 w 19934"/>
                  <a:gd name="T107" fmla="*/ 1038093 h 26110"/>
                  <a:gd name="T108" fmla="*/ 811663 w 19934"/>
                  <a:gd name="T109" fmla="*/ 1036912 h 26110"/>
                  <a:gd name="T110" fmla="*/ 810889 w 19934"/>
                  <a:gd name="T111" fmla="*/ 1019322 h 26110"/>
                  <a:gd name="T112" fmla="*/ 807754 w 19934"/>
                  <a:gd name="T113" fmla="*/ 982188 h 26110"/>
                  <a:gd name="T114" fmla="*/ 797982 w 19934"/>
                  <a:gd name="T115" fmla="*/ 865613 h 26110"/>
                  <a:gd name="T116" fmla="*/ 785074 w 19934"/>
                  <a:gd name="T117" fmla="*/ 720903 h 26110"/>
                  <a:gd name="T118" fmla="*/ 772533 w 19934"/>
                  <a:gd name="T119" fmla="*/ 580469 h 26110"/>
                  <a:gd name="T120" fmla="*/ 760033 w 19934"/>
                  <a:gd name="T121" fmla="*/ 443169 h 26110"/>
                  <a:gd name="T122" fmla="*/ 634460 w 19934"/>
                  <a:gd name="T123" fmla="*/ 32859 h 26110"/>
                  <a:gd name="T124" fmla="*/ 624281 w 19934"/>
                  <a:gd name="T125" fmla="*/ 0 h 261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9934" h="26110" extrusionOk="0">
                    <a:moveTo>
                      <a:pt x="15332" y="0"/>
                    </a:moveTo>
                    <a:lnTo>
                      <a:pt x="8983" y="279"/>
                    </a:lnTo>
                    <a:lnTo>
                      <a:pt x="8291" y="548"/>
                    </a:lnTo>
                    <a:lnTo>
                      <a:pt x="4833" y="1883"/>
                    </a:lnTo>
                    <a:lnTo>
                      <a:pt x="4612" y="1979"/>
                    </a:lnTo>
                    <a:lnTo>
                      <a:pt x="4391" y="2094"/>
                    </a:lnTo>
                    <a:lnTo>
                      <a:pt x="4180" y="2210"/>
                    </a:lnTo>
                    <a:lnTo>
                      <a:pt x="3978" y="2344"/>
                    </a:lnTo>
                    <a:lnTo>
                      <a:pt x="3776" y="2488"/>
                    </a:lnTo>
                    <a:lnTo>
                      <a:pt x="3594" y="2642"/>
                    </a:lnTo>
                    <a:lnTo>
                      <a:pt x="3421" y="2805"/>
                    </a:lnTo>
                    <a:lnTo>
                      <a:pt x="3257" y="2978"/>
                    </a:lnTo>
                    <a:lnTo>
                      <a:pt x="3094" y="3161"/>
                    </a:lnTo>
                    <a:lnTo>
                      <a:pt x="2950" y="3353"/>
                    </a:lnTo>
                    <a:lnTo>
                      <a:pt x="2815" y="3555"/>
                    </a:lnTo>
                    <a:lnTo>
                      <a:pt x="2700" y="3756"/>
                    </a:lnTo>
                    <a:lnTo>
                      <a:pt x="2585" y="3977"/>
                    </a:lnTo>
                    <a:lnTo>
                      <a:pt x="2489" y="4198"/>
                    </a:lnTo>
                    <a:lnTo>
                      <a:pt x="2402" y="4429"/>
                    </a:lnTo>
                    <a:lnTo>
                      <a:pt x="2326" y="4659"/>
                    </a:lnTo>
                    <a:lnTo>
                      <a:pt x="1" y="13132"/>
                    </a:lnTo>
                    <a:lnTo>
                      <a:pt x="3930" y="14813"/>
                    </a:lnTo>
                    <a:lnTo>
                      <a:pt x="4045" y="20010"/>
                    </a:lnTo>
                    <a:lnTo>
                      <a:pt x="4132" y="23718"/>
                    </a:lnTo>
                    <a:lnTo>
                      <a:pt x="4180" y="25716"/>
                    </a:lnTo>
                    <a:lnTo>
                      <a:pt x="4199" y="25755"/>
                    </a:lnTo>
                    <a:lnTo>
                      <a:pt x="4228" y="25783"/>
                    </a:lnTo>
                    <a:lnTo>
                      <a:pt x="4285" y="25812"/>
                    </a:lnTo>
                    <a:lnTo>
                      <a:pt x="4362" y="25841"/>
                    </a:lnTo>
                    <a:lnTo>
                      <a:pt x="4468" y="25860"/>
                    </a:lnTo>
                    <a:lnTo>
                      <a:pt x="4583" y="25889"/>
                    </a:lnTo>
                    <a:lnTo>
                      <a:pt x="4871" y="25937"/>
                    </a:lnTo>
                    <a:lnTo>
                      <a:pt x="5227" y="25976"/>
                    </a:lnTo>
                    <a:lnTo>
                      <a:pt x="5649" y="26014"/>
                    </a:lnTo>
                    <a:lnTo>
                      <a:pt x="6130" y="26043"/>
                    </a:lnTo>
                    <a:lnTo>
                      <a:pt x="6658" y="26062"/>
                    </a:lnTo>
                    <a:lnTo>
                      <a:pt x="7234" y="26081"/>
                    </a:lnTo>
                    <a:lnTo>
                      <a:pt x="7849" y="26100"/>
                    </a:lnTo>
                    <a:lnTo>
                      <a:pt x="9184" y="26110"/>
                    </a:lnTo>
                    <a:lnTo>
                      <a:pt x="10606" y="26110"/>
                    </a:lnTo>
                    <a:lnTo>
                      <a:pt x="12076" y="26091"/>
                    </a:lnTo>
                    <a:lnTo>
                      <a:pt x="13536" y="26062"/>
                    </a:lnTo>
                    <a:lnTo>
                      <a:pt x="14958" y="26004"/>
                    </a:lnTo>
                    <a:lnTo>
                      <a:pt x="16293" y="25947"/>
                    </a:lnTo>
                    <a:lnTo>
                      <a:pt x="17484" y="25870"/>
                    </a:lnTo>
                    <a:lnTo>
                      <a:pt x="18012" y="25831"/>
                    </a:lnTo>
                    <a:lnTo>
                      <a:pt x="18483" y="25783"/>
                    </a:lnTo>
                    <a:lnTo>
                      <a:pt x="18906" y="25735"/>
                    </a:lnTo>
                    <a:lnTo>
                      <a:pt x="19261" y="25687"/>
                    </a:lnTo>
                    <a:lnTo>
                      <a:pt x="19549" y="25639"/>
                    </a:lnTo>
                    <a:lnTo>
                      <a:pt x="19761" y="25582"/>
                    </a:lnTo>
                    <a:lnTo>
                      <a:pt x="19838" y="25553"/>
                    </a:lnTo>
                    <a:lnTo>
                      <a:pt x="19895" y="25524"/>
                    </a:lnTo>
                    <a:lnTo>
                      <a:pt x="19924" y="25495"/>
                    </a:lnTo>
                    <a:lnTo>
                      <a:pt x="19934" y="25466"/>
                    </a:lnTo>
                    <a:lnTo>
                      <a:pt x="19915" y="25034"/>
                    </a:lnTo>
                    <a:lnTo>
                      <a:pt x="19838" y="24122"/>
                    </a:lnTo>
                    <a:lnTo>
                      <a:pt x="19598" y="21259"/>
                    </a:lnTo>
                    <a:lnTo>
                      <a:pt x="19281" y="17705"/>
                    </a:lnTo>
                    <a:lnTo>
                      <a:pt x="18973" y="14256"/>
                    </a:lnTo>
                    <a:lnTo>
                      <a:pt x="18666" y="10884"/>
                    </a:lnTo>
                    <a:lnTo>
                      <a:pt x="15582" y="807"/>
                    </a:lnTo>
                    <a:lnTo>
                      <a:pt x="15332" y="0"/>
                    </a:lnTo>
                    <a:close/>
                  </a:path>
                </a:pathLst>
              </a:custGeom>
              <a:solidFill>
                <a:srgbClr val="02DA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1" name="Google Shape;2605;p46">
                <a:extLst>
                  <a:ext uri="{FF2B5EF4-FFF2-40B4-BE49-F238E27FC236}">
                    <a16:creationId xmlns:a16="http://schemas.microsoft.com/office/drawing/2014/main" id="{BB931CAD-7A0A-A01B-3ABA-5A1F473675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5543" y="1676200"/>
                <a:ext cx="341090" cy="584011"/>
              </a:xfrm>
              <a:custGeom>
                <a:avLst/>
                <a:gdLst>
                  <a:gd name="T0" fmla="*/ 0 w 8377"/>
                  <a:gd name="T1" fmla="*/ 0 h 14343"/>
                  <a:gd name="T2" fmla="*/ 8225 w 8377"/>
                  <a:gd name="T3" fmla="*/ 35221 h 14343"/>
                  <a:gd name="T4" fmla="*/ 135752 w 8377"/>
                  <a:gd name="T5" fmla="*/ 583970 h 14343"/>
                  <a:gd name="T6" fmla="*/ 148252 w 8377"/>
                  <a:gd name="T7" fmla="*/ 580469 h 14343"/>
                  <a:gd name="T8" fmla="*/ 341090 w 8377"/>
                  <a:gd name="T9" fmla="*/ 527251 h 14343"/>
                  <a:gd name="T10" fmla="*/ 262098 w 8377"/>
                  <a:gd name="T11" fmla="*/ 173294 h 14343"/>
                  <a:gd name="T12" fmla="*/ 259329 w 8377"/>
                  <a:gd name="T13" fmla="*/ 162341 h 14343"/>
                  <a:gd name="T14" fmla="*/ 256194 w 8377"/>
                  <a:gd name="T15" fmla="*/ 152161 h 14343"/>
                  <a:gd name="T16" fmla="*/ 251919 w 8377"/>
                  <a:gd name="T17" fmla="*/ 141982 h 14343"/>
                  <a:gd name="T18" fmla="*/ 247196 w 8377"/>
                  <a:gd name="T19" fmla="*/ 132210 h 14343"/>
                  <a:gd name="T20" fmla="*/ 242147 w 8377"/>
                  <a:gd name="T21" fmla="*/ 122845 h 14343"/>
                  <a:gd name="T22" fmla="*/ 236283 w 8377"/>
                  <a:gd name="T23" fmla="*/ 113846 h 14343"/>
                  <a:gd name="T24" fmla="*/ 230013 w 8377"/>
                  <a:gd name="T25" fmla="*/ 105214 h 14343"/>
                  <a:gd name="T26" fmla="*/ 222969 w 8377"/>
                  <a:gd name="T27" fmla="*/ 97396 h 14343"/>
                  <a:gd name="T28" fmla="*/ 215517 w 8377"/>
                  <a:gd name="T29" fmla="*/ 89578 h 14343"/>
                  <a:gd name="T30" fmla="*/ 207700 w 8377"/>
                  <a:gd name="T31" fmla="*/ 82168 h 14343"/>
                  <a:gd name="T32" fmla="*/ 199515 w 8377"/>
                  <a:gd name="T33" fmla="*/ 75490 h 14343"/>
                  <a:gd name="T34" fmla="*/ 190517 w 8377"/>
                  <a:gd name="T35" fmla="*/ 69260 h 14343"/>
                  <a:gd name="T36" fmla="*/ 181518 w 8377"/>
                  <a:gd name="T37" fmla="*/ 63764 h 14343"/>
                  <a:gd name="T38" fmla="*/ 171705 w 8377"/>
                  <a:gd name="T39" fmla="*/ 58674 h 14343"/>
                  <a:gd name="T40" fmla="*/ 161933 w 8377"/>
                  <a:gd name="T41" fmla="*/ 54399 h 14343"/>
                  <a:gd name="T42" fmla="*/ 151795 w 8377"/>
                  <a:gd name="T43" fmla="*/ 50449 h 14343"/>
                  <a:gd name="T44" fmla="*/ 28176 w 8377"/>
                  <a:gd name="T45" fmla="*/ 9406 h 14343"/>
                  <a:gd name="T46" fmla="*/ 0 w 8377"/>
                  <a:gd name="T47" fmla="*/ 0 h 1434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8377" h="14343" extrusionOk="0">
                    <a:moveTo>
                      <a:pt x="0" y="0"/>
                    </a:moveTo>
                    <a:lnTo>
                      <a:pt x="202" y="865"/>
                    </a:lnTo>
                    <a:lnTo>
                      <a:pt x="3334" y="14342"/>
                    </a:lnTo>
                    <a:lnTo>
                      <a:pt x="3641" y="14256"/>
                    </a:lnTo>
                    <a:lnTo>
                      <a:pt x="8377" y="12949"/>
                    </a:lnTo>
                    <a:lnTo>
                      <a:pt x="6437" y="4256"/>
                    </a:lnTo>
                    <a:lnTo>
                      <a:pt x="6369" y="3987"/>
                    </a:lnTo>
                    <a:lnTo>
                      <a:pt x="6292" y="3737"/>
                    </a:lnTo>
                    <a:lnTo>
                      <a:pt x="6187" y="3487"/>
                    </a:lnTo>
                    <a:lnTo>
                      <a:pt x="6071" y="3247"/>
                    </a:lnTo>
                    <a:lnTo>
                      <a:pt x="5947" y="3017"/>
                    </a:lnTo>
                    <a:lnTo>
                      <a:pt x="5803" y="2796"/>
                    </a:lnTo>
                    <a:lnTo>
                      <a:pt x="5649" y="2584"/>
                    </a:lnTo>
                    <a:lnTo>
                      <a:pt x="5476" y="2392"/>
                    </a:lnTo>
                    <a:lnTo>
                      <a:pt x="5293" y="2200"/>
                    </a:lnTo>
                    <a:lnTo>
                      <a:pt x="5101" y="2018"/>
                    </a:lnTo>
                    <a:lnTo>
                      <a:pt x="4900" y="1854"/>
                    </a:lnTo>
                    <a:lnTo>
                      <a:pt x="4679" y="1701"/>
                    </a:lnTo>
                    <a:lnTo>
                      <a:pt x="4458" y="1566"/>
                    </a:lnTo>
                    <a:lnTo>
                      <a:pt x="4217" y="1441"/>
                    </a:lnTo>
                    <a:lnTo>
                      <a:pt x="3977" y="1336"/>
                    </a:lnTo>
                    <a:lnTo>
                      <a:pt x="3728" y="1239"/>
                    </a:lnTo>
                    <a:lnTo>
                      <a:pt x="692" y="2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2DA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2" name="Google Shape;2606;p46">
                <a:extLst>
                  <a:ext uri="{FF2B5EF4-FFF2-40B4-BE49-F238E27FC236}">
                    <a16:creationId xmlns:a16="http://schemas.microsoft.com/office/drawing/2014/main" id="{ECCB7290-A40F-3BCB-2293-B04BC2D269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2457" y="2438904"/>
                <a:ext cx="41" cy="41"/>
              </a:xfrm>
              <a:custGeom>
                <a:avLst/>
                <a:gdLst>
                  <a:gd name="T0" fmla="*/ 41 w 1"/>
                  <a:gd name="T1" fmla="*/ 0 h 1"/>
                  <a:gd name="T2" fmla="*/ 41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 fill="none" extrusionOk="0">
                    <a:moveTo>
                      <a:pt x="1" y="0"/>
                    </a:moveTo>
                    <a:lnTo>
                      <a:pt x="1" y="0"/>
                    </a:lnTo>
                  </a:path>
                </a:pathLst>
              </a:custGeom>
              <a:noFill/>
              <a:ln w="5050" cap="rnd" cmpd="sng">
                <a:solidFill>
                  <a:srgbClr val="327F87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3" name="Google Shape;2607;p46">
                <a:extLst>
                  <a:ext uri="{FF2B5EF4-FFF2-40B4-BE49-F238E27FC236}">
                    <a16:creationId xmlns:a16="http://schemas.microsoft.com/office/drawing/2014/main" id="{A2C9CC04-BD07-51A8-7EE2-3AE0F8A57B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8857" y="1676200"/>
                <a:ext cx="314909" cy="121664"/>
              </a:xfrm>
              <a:custGeom>
                <a:avLst/>
                <a:gdLst>
                  <a:gd name="T0" fmla="*/ 286692 w 7734"/>
                  <a:gd name="T1" fmla="*/ 0 h 2988"/>
                  <a:gd name="T2" fmla="*/ 28176 w 7734"/>
                  <a:gd name="T3" fmla="*/ 11360 h 2988"/>
                  <a:gd name="T4" fmla="*/ 0 w 7734"/>
                  <a:gd name="T5" fmla="*/ 22313 h 2988"/>
                  <a:gd name="T6" fmla="*/ 1954 w 7734"/>
                  <a:gd name="T7" fmla="*/ 28950 h 2988"/>
                  <a:gd name="T8" fmla="*/ 4316 w 7734"/>
                  <a:gd name="T9" fmla="*/ 35587 h 2988"/>
                  <a:gd name="T10" fmla="*/ 7044 w 7734"/>
                  <a:gd name="T11" fmla="*/ 42631 h 2988"/>
                  <a:gd name="T12" fmla="*/ 10179 w 7734"/>
                  <a:gd name="T13" fmla="*/ 50083 h 2988"/>
                  <a:gd name="T14" fmla="*/ 14088 w 7734"/>
                  <a:gd name="T15" fmla="*/ 57127 h 2988"/>
                  <a:gd name="T16" fmla="*/ 18771 w 7734"/>
                  <a:gd name="T17" fmla="*/ 64171 h 2988"/>
                  <a:gd name="T18" fmla="*/ 23860 w 7734"/>
                  <a:gd name="T19" fmla="*/ 71581 h 2988"/>
                  <a:gd name="T20" fmla="*/ 30131 w 7734"/>
                  <a:gd name="T21" fmla="*/ 78259 h 2988"/>
                  <a:gd name="T22" fmla="*/ 36768 w 7734"/>
                  <a:gd name="T23" fmla="*/ 85263 h 2988"/>
                  <a:gd name="T24" fmla="*/ 44586 w 7734"/>
                  <a:gd name="T25" fmla="*/ 91533 h 2988"/>
                  <a:gd name="T26" fmla="*/ 53177 w 7734"/>
                  <a:gd name="T27" fmla="*/ 97396 h 2988"/>
                  <a:gd name="T28" fmla="*/ 62583 w 7734"/>
                  <a:gd name="T29" fmla="*/ 102893 h 2988"/>
                  <a:gd name="T30" fmla="*/ 67672 w 7734"/>
                  <a:gd name="T31" fmla="*/ 105621 h 2988"/>
                  <a:gd name="T32" fmla="*/ 73129 w 7734"/>
                  <a:gd name="T33" fmla="*/ 107983 h 2988"/>
                  <a:gd name="T34" fmla="*/ 78992 w 7734"/>
                  <a:gd name="T35" fmla="*/ 110304 h 2988"/>
                  <a:gd name="T36" fmla="*/ 84896 w 7734"/>
                  <a:gd name="T37" fmla="*/ 112665 h 2988"/>
                  <a:gd name="T38" fmla="*/ 91126 w 7734"/>
                  <a:gd name="T39" fmla="*/ 114620 h 2988"/>
                  <a:gd name="T40" fmla="*/ 97803 w 7734"/>
                  <a:gd name="T41" fmla="*/ 116167 h 2988"/>
                  <a:gd name="T42" fmla="*/ 104440 w 7734"/>
                  <a:gd name="T43" fmla="*/ 117755 h 2988"/>
                  <a:gd name="T44" fmla="*/ 111484 w 7734"/>
                  <a:gd name="T45" fmla="*/ 119302 h 2988"/>
                  <a:gd name="T46" fmla="*/ 118895 w 7734"/>
                  <a:gd name="T47" fmla="*/ 120483 h 2988"/>
                  <a:gd name="T48" fmla="*/ 125939 w 7734"/>
                  <a:gd name="T49" fmla="*/ 120890 h 2988"/>
                  <a:gd name="T50" fmla="*/ 132983 w 7734"/>
                  <a:gd name="T51" fmla="*/ 121257 h 2988"/>
                  <a:gd name="T52" fmla="*/ 140027 w 7734"/>
                  <a:gd name="T53" fmla="*/ 121664 h 2988"/>
                  <a:gd name="T54" fmla="*/ 146664 w 7734"/>
                  <a:gd name="T55" fmla="*/ 121257 h 2988"/>
                  <a:gd name="T56" fmla="*/ 153708 w 7734"/>
                  <a:gd name="T57" fmla="*/ 120483 h 2988"/>
                  <a:gd name="T58" fmla="*/ 160386 w 7734"/>
                  <a:gd name="T59" fmla="*/ 119710 h 2988"/>
                  <a:gd name="T60" fmla="*/ 167023 w 7734"/>
                  <a:gd name="T61" fmla="*/ 118529 h 2988"/>
                  <a:gd name="T62" fmla="*/ 173660 w 7734"/>
                  <a:gd name="T63" fmla="*/ 116981 h 2988"/>
                  <a:gd name="T64" fmla="*/ 179931 w 7734"/>
                  <a:gd name="T65" fmla="*/ 115393 h 2988"/>
                  <a:gd name="T66" fmla="*/ 186567 w 7734"/>
                  <a:gd name="T67" fmla="*/ 113032 h 2988"/>
                  <a:gd name="T68" fmla="*/ 192838 w 7734"/>
                  <a:gd name="T69" fmla="*/ 111077 h 2988"/>
                  <a:gd name="T70" fmla="*/ 199108 w 7734"/>
                  <a:gd name="T71" fmla="*/ 108349 h 2988"/>
                  <a:gd name="T72" fmla="*/ 204972 w 7734"/>
                  <a:gd name="T73" fmla="*/ 105621 h 2988"/>
                  <a:gd name="T74" fmla="*/ 217065 w 7734"/>
                  <a:gd name="T75" fmla="*/ 99758 h 2988"/>
                  <a:gd name="T76" fmla="*/ 228425 w 7734"/>
                  <a:gd name="T77" fmla="*/ 93121 h 2988"/>
                  <a:gd name="T78" fmla="*/ 239378 w 7734"/>
                  <a:gd name="T79" fmla="*/ 85670 h 2988"/>
                  <a:gd name="T80" fmla="*/ 249924 w 7734"/>
                  <a:gd name="T81" fmla="*/ 78259 h 2988"/>
                  <a:gd name="T82" fmla="*/ 260103 w 7734"/>
                  <a:gd name="T83" fmla="*/ 70034 h 2988"/>
                  <a:gd name="T84" fmla="*/ 269509 w 7734"/>
                  <a:gd name="T85" fmla="*/ 61402 h 2988"/>
                  <a:gd name="T86" fmla="*/ 278508 w 7734"/>
                  <a:gd name="T87" fmla="*/ 52811 h 2988"/>
                  <a:gd name="T88" fmla="*/ 287099 w 7734"/>
                  <a:gd name="T89" fmla="*/ 43812 h 2988"/>
                  <a:gd name="T90" fmla="*/ 294917 w 7734"/>
                  <a:gd name="T91" fmla="*/ 35221 h 2988"/>
                  <a:gd name="T92" fmla="*/ 296871 w 7734"/>
                  <a:gd name="T93" fmla="*/ 32859 h 2988"/>
                  <a:gd name="T94" fmla="*/ 306643 w 7734"/>
                  <a:gd name="T95" fmla="*/ 20725 h 2988"/>
                  <a:gd name="T96" fmla="*/ 314868 w 7734"/>
                  <a:gd name="T97" fmla="*/ 9406 h 2988"/>
                  <a:gd name="T98" fmla="*/ 286692 w 7734"/>
                  <a:gd name="T99" fmla="*/ 0 h 298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734" h="2988" extrusionOk="0">
                    <a:moveTo>
                      <a:pt x="7041" y="0"/>
                    </a:moveTo>
                    <a:lnTo>
                      <a:pt x="692" y="279"/>
                    </a:lnTo>
                    <a:lnTo>
                      <a:pt x="0" y="548"/>
                    </a:lnTo>
                    <a:lnTo>
                      <a:pt x="48" y="711"/>
                    </a:lnTo>
                    <a:lnTo>
                      <a:pt x="106" y="874"/>
                    </a:lnTo>
                    <a:lnTo>
                      <a:pt x="173" y="1047"/>
                    </a:lnTo>
                    <a:lnTo>
                      <a:pt x="250" y="1230"/>
                    </a:lnTo>
                    <a:lnTo>
                      <a:pt x="346" y="1403"/>
                    </a:lnTo>
                    <a:lnTo>
                      <a:pt x="461" y="1576"/>
                    </a:lnTo>
                    <a:lnTo>
                      <a:pt x="586" y="1758"/>
                    </a:lnTo>
                    <a:lnTo>
                      <a:pt x="740" y="1922"/>
                    </a:lnTo>
                    <a:lnTo>
                      <a:pt x="903" y="2094"/>
                    </a:lnTo>
                    <a:lnTo>
                      <a:pt x="1095" y="2248"/>
                    </a:lnTo>
                    <a:lnTo>
                      <a:pt x="1306" y="2392"/>
                    </a:lnTo>
                    <a:lnTo>
                      <a:pt x="1537" y="2527"/>
                    </a:lnTo>
                    <a:lnTo>
                      <a:pt x="1662" y="2594"/>
                    </a:lnTo>
                    <a:lnTo>
                      <a:pt x="1796" y="2652"/>
                    </a:lnTo>
                    <a:lnTo>
                      <a:pt x="1940" y="2709"/>
                    </a:lnTo>
                    <a:lnTo>
                      <a:pt x="2085" y="2767"/>
                    </a:lnTo>
                    <a:lnTo>
                      <a:pt x="2238" y="2815"/>
                    </a:lnTo>
                    <a:lnTo>
                      <a:pt x="2402" y="2853"/>
                    </a:lnTo>
                    <a:lnTo>
                      <a:pt x="2565" y="2892"/>
                    </a:lnTo>
                    <a:lnTo>
                      <a:pt x="2738" y="2930"/>
                    </a:lnTo>
                    <a:lnTo>
                      <a:pt x="2920" y="2959"/>
                    </a:lnTo>
                    <a:lnTo>
                      <a:pt x="3093" y="2969"/>
                    </a:lnTo>
                    <a:lnTo>
                      <a:pt x="3266" y="2978"/>
                    </a:lnTo>
                    <a:lnTo>
                      <a:pt x="3439" y="2988"/>
                    </a:lnTo>
                    <a:lnTo>
                      <a:pt x="3602" y="2978"/>
                    </a:lnTo>
                    <a:lnTo>
                      <a:pt x="3775" y="2959"/>
                    </a:lnTo>
                    <a:lnTo>
                      <a:pt x="3939" y="2940"/>
                    </a:lnTo>
                    <a:lnTo>
                      <a:pt x="4102" y="2911"/>
                    </a:lnTo>
                    <a:lnTo>
                      <a:pt x="4265" y="2873"/>
                    </a:lnTo>
                    <a:lnTo>
                      <a:pt x="4419" y="2834"/>
                    </a:lnTo>
                    <a:lnTo>
                      <a:pt x="4582" y="2776"/>
                    </a:lnTo>
                    <a:lnTo>
                      <a:pt x="4736" y="2728"/>
                    </a:lnTo>
                    <a:lnTo>
                      <a:pt x="4890" y="2661"/>
                    </a:lnTo>
                    <a:lnTo>
                      <a:pt x="5034" y="2594"/>
                    </a:lnTo>
                    <a:lnTo>
                      <a:pt x="5331" y="2450"/>
                    </a:lnTo>
                    <a:lnTo>
                      <a:pt x="5610" y="2287"/>
                    </a:lnTo>
                    <a:lnTo>
                      <a:pt x="5879" y="2104"/>
                    </a:lnTo>
                    <a:lnTo>
                      <a:pt x="6138" y="1922"/>
                    </a:lnTo>
                    <a:lnTo>
                      <a:pt x="6388" y="1720"/>
                    </a:lnTo>
                    <a:lnTo>
                      <a:pt x="6619" y="1508"/>
                    </a:lnTo>
                    <a:lnTo>
                      <a:pt x="6840" y="1297"/>
                    </a:lnTo>
                    <a:lnTo>
                      <a:pt x="7051" y="1076"/>
                    </a:lnTo>
                    <a:lnTo>
                      <a:pt x="7243" y="865"/>
                    </a:lnTo>
                    <a:lnTo>
                      <a:pt x="7291" y="807"/>
                    </a:lnTo>
                    <a:lnTo>
                      <a:pt x="7531" y="509"/>
                    </a:lnTo>
                    <a:lnTo>
                      <a:pt x="7733" y="231"/>
                    </a:lnTo>
                    <a:lnTo>
                      <a:pt x="7041" y="0"/>
                    </a:lnTo>
                    <a:close/>
                  </a:path>
                </a:pathLst>
              </a:custGeom>
              <a:solidFill>
                <a:srgbClr val="9B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4" name="Google Shape;2608;p46">
                <a:extLst>
                  <a:ext uri="{FF2B5EF4-FFF2-40B4-BE49-F238E27FC236}">
                    <a16:creationId xmlns:a16="http://schemas.microsoft.com/office/drawing/2014/main" id="{35769414-B087-A3C5-A525-1DA1D15DE1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3718" y="2203440"/>
                <a:ext cx="649322" cy="366539"/>
              </a:xfrm>
              <a:custGeom>
                <a:avLst/>
                <a:gdLst>
                  <a:gd name="T0" fmla="*/ 612921 w 15947"/>
                  <a:gd name="T1" fmla="*/ 0 h 9002"/>
                  <a:gd name="T2" fmla="*/ 407582 w 15947"/>
                  <a:gd name="T3" fmla="*/ 56719 h 9002"/>
                  <a:gd name="T4" fmla="*/ 426719 w 15947"/>
                  <a:gd name="T5" fmla="*/ 127120 h 9002"/>
                  <a:gd name="T6" fmla="*/ 303508 w 15947"/>
                  <a:gd name="T7" fmla="*/ 92347 h 9002"/>
                  <a:gd name="T8" fmla="*/ 145891 w 15947"/>
                  <a:gd name="T9" fmla="*/ 47721 h 9002"/>
                  <a:gd name="T10" fmla="*/ 35994 w 15947"/>
                  <a:gd name="T11" fmla="*/ 16450 h 9002"/>
                  <a:gd name="T12" fmla="*/ 5497 w 15947"/>
                  <a:gd name="T13" fmla="*/ 129115 h 9002"/>
                  <a:gd name="T14" fmla="*/ 0 w 15947"/>
                  <a:gd name="T15" fmla="*/ 149433 h 9002"/>
                  <a:gd name="T16" fmla="*/ 106395 w 15947"/>
                  <a:gd name="T17" fmla="*/ 197154 h 9002"/>
                  <a:gd name="T18" fmla="*/ 455303 w 15947"/>
                  <a:gd name="T19" fmla="*/ 354405 h 9002"/>
                  <a:gd name="T20" fmla="*/ 465075 w 15947"/>
                  <a:gd name="T21" fmla="*/ 358314 h 9002"/>
                  <a:gd name="T22" fmla="*/ 474848 w 15947"/>
                  <a:gd name="T23" fmla="*/ 361449 h 9002"/>
                  <a:gd name="T24" fmla="*/ 484620 w 15947"/>
                  <a:gd name="T25" fmla="*/ 363770 h 9002"/>
                  <a:gd name="T26" fmla="*/ 494799 w 15947"/>
                  <a:gd name="T27" fmla="*/ 365358 h 9002"/>
                  <a:gd name="T28" fmla="*/ 504571 w 15947"/>
                  <a:gd name="T29" fmla="*/ 366498 h 9002"/>
                  <a:gd name="T30" fmla="*/ 514751 w 15947"/>
                  <a:gd name="T31" fmla="*/ 366498 h 9002"/>
                  <a:gd name="T32" fmla="*/ 524930 w 15947"/>
                  <a:gd name="T33" fmla="*/ 365725 h 9002"/>
                  <a:gd name="T34" fmla="*/ 534702 w 15947"/>
                  <a:gd name="T35" fmla="*/ 364544 h 9002"/>
                  <a:gd name="T36" fmla="*/ 544474 w 15947"/>
                  <a:gd name="T37" fmla="*/ 362589 h 9002"/>
                  <a:gd name="T38" fmla="*/ 554247 w 15947"/>
                  <a:gd name="T39" fmla="*/ 359861 h 9002"/>
                  <a:gd name="T40" fmla="*/ 563652 w 15947"/>
                  <a:gd name="T41" fmla="*/ 356360 h 9002"/>
                  <a:gd name="T42" fmla="*/ 572651 w 15947"/>
                  <a:gd name="T43" fmla="*/ 352451 h 9002"/>
                  <a:gd name="T44" fmla="*/ 581609 w 15947"/>
                  <a:gd name="T45" fmla="*/ 347361 h 9002"/>
                  <a:gd name="T46" fmla="*/ 590241 w 15947"/>
                  <a:gd name="T47" fmla="*/ 341864 h 9002"/>
                  <a:gd name="T48" fmla="*/ 598466 w 15947"/>
                  <a:gd name="T49" fmla="*/ 335634 h 9002"/>
                  <a:gd name="T50" fmla="*/ 606284 w 15947"/>
                  <a:gd name="T51" fmla="*/ 328957 h 9002"/>
                  <a:gd name="T52" fmla="*/ 611373 w 15947"/>
                  <a:gd name="T53" fmla="*/ 323867 h 9002"/>
                  <a:gd name="T54" fmla="*/ 616056 w 15947"/>
                  <a:gd name="T55" fmla="*/ 318818 h 9002"/>
                  <a:gd name="T56" fmla="*/ 620331 w 15947"/>
                  <a:gd name="T57" fmla="*/ 313321 h 9002"/>
                  <a:gd name="T58" fmla="*/ 624647 w 15947"/>
                  <a:gd name="T59" fmla="*/ 307458 h 9002"/>
                  <a:gd name="T60" fmla="*/ 628556 w 15947"/>
                  <a:gd name="T61" fmla="*/ 301595 h 9002"/>
                  <a:gd name="T62" fmla="*/ 632098 w 15947"/>
                  <a:gd name="T63" fmla="*/ 295731 h 9002"/>
                  <a:gd name="T64" fmla="*/ 635234 w 15947"/>
                  <a:gd name="T65" fmla="*/ 289461 h 9002"/>
                  <a:gd name="T66" fmla="*/ 637962 w 15947"/>
                  <a:gd name="T67" fmla="*/ 283190 h 9002"/>
                  <a:gd name="T68" fmla="*/ 640690 w 15947"/>
                  <a:gd name="T69" fmla="*/ 276553 h 9002"/>
                  <a:gd name="T70" fmla="*/ 643052 w 15947"/>
                  <a:gd name="T71" fmla="*/ 270283 h 9002"/>
                  <a:gd name="T72" fmla="*/ 645006 w 15947"/>
                  <a:gd name="T73" fmla="*/ 263646 h 9002"/>
                  <a:gd name="T74" fmla="*/ 646553 w 15947"/>
                  <a:gd name="T75" fmla="*/ 256602 h 9002"/>
                  <a:gd name="T76" fmla="*/ 647734 w 15947"/>
                  <a:gd name="T77" fmla="*/ 249965 h 9002"/>
                  <a:gd name="T78" fmla="*/ 648508 w 15947"/>
                  <a:gd name="T79" fmla="*/ 242921 h 9002"/>
                  <a:gd name="T80" fmla="*/ 648915 w 15947"/>
                  <a:gd name="T81" fmla="*/ 235877 h 9002"/>
                  <a:gd name="T82" fmla="*/ 649281 w 15947"/>
                  <a:gd name="T83" fmla="*/ 228832 h 9002"/>
                  <a:gd name="T84" fmla="*/ 648915 w 15947"/>
                  <a:gd name="T85" fmla="*/ 223376 h 9002"/>
                  <a:gd name="T86" fmla="*/ 648915 w 15947"/>
                  <a:gd name="T87" fmla="*/ 217879 h 9002"/>
                  <a:gd name="T88" fmla="*/ 647327 w 15947"/>
                  <a:gd name="T89" fmla="*/ 206560 h 9002"/>
                  <a:gd name="T90" fmla="*/ 612921 w 15947"/>
                  <a:gd name="T91" fmla="*/ 0 h 900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5947" h="9002" extrusionOk="0">
                    <a:moveTo>
                      <a:pt x="15053" y="0"/>
                    </a:moveTo>
                    <a:lnTo>
                      <a:pt x="10010" y="1393"/>
                    </a:lnTo>
                    <a:lnTo>
                      <a:pt x="10480" y="3122"/>
                    </a:lnTo>
                    <a:lnTo>
                      <a:pt x="7454" y="2268"/>
                    </a:lnTo>
                    <a:lnTo>
                      <a:pt x="3583" y="1172"/>
                    </a:lnTo>
                    <a:lnTo>
                      <a:pt x="884" y="404"/>
                    </a:lnTo>
                    <a:lnTo>
                      <a:pt x="135" y="3171"/>
                    </a:lnTo>
                    <a:lnTo>
                      <a:pt x="0" y="3670"/>
                    </a:lnTo>
                    <a:lnTo>
                      <a:pt x="2613" y="4842"/>
                    </a:lnTo>
                    <a:lnTo>
                      <a:pt x="11182" y="8704"/>
                    </a:lnTo>
                    <a:lnTo>
                      <a:pt x="11422" y="8800"/>
                    </a:lnTo>
                    <a:lnTo>
                      <a:pt x="11662" y="8877"/>
                    </a:lnTo>
                    <a:lnTo>
                      <a:pt x="11902" y="8934"/>
                    </a:lnTo>
                    <a:lnTo>
                      <a:pt x="12152" y="8973"/>
                    </a:lnTo>
                    <a:lnTo>
                      <a:pt x="12392" y="9001"/>
                    </a:lnTo>
                    <a:lnTo>
                      <a:pt x="12642" y="9001"/>
                    </a:lnTo>
                    <a:lnTo>
                      <a:pt x="12892" y="8982"/>
                    </a:lnTo>
                    <a:lnTo>
                      <a:pt x="13132" y="8953"/>
                    </a:lnTo>
                    <a:lnTo>
                      <a:pt x="13372" y="8905"/>
                    </a:lnTo>
                    <a:lnTo>
                      <a:pt x="13612" y="8838"/>
                    </a:lnTo>
                    <a:lnTo>
                      <a:pt x="13843" y="8752"/>
                    </a:lnTo>
                    <a:lnTo>
                      <a:pt x="14064" y="8656"/>
                    </a:lnTo>
                    <a:lnTo>
                      <a:pt x="14284" y="8531"/>
                    </a:lnTo>
                    <a:lnTo>
                      <a:pt x="14496" y="8396"/>
                    </a:lnTo>
                    <a:lnTo>
                      <a:pt x="14698" y="8243"/>
                    </a:lnTo>
                    <a:lnTo>
                      <a:pt x="14890" y="8079"/>
                    </a:lnTo>
                    <a:lnTo>
                      <a:pt x="15015" y="7954"/>
                    </a:lnTo>
                    <a:lnTo>
                      <a:pt x="15130" y="7830"/>
                    </a:lnTo>
                    <a:lnTo>
                      <a:pt x="15235" y="7695"/>
                    </a:lnTo>
                    <a:lnTo>
                      <a:pt x="15341" y="7551"/>
                    </a:lnTo>
                    <a:lnTo>
                      <a:pt x="15437" y="7407"/>
                    </a:lnTo>
                    <a:lnTo>
                      <a:pt x="15524" y="7263"/>
                    </a:lnTo>
                    <a:lnTo>
                      <a:pt x="15601" y="7109"/>
                    </a:lnTo>
                    <a:lnTo>
                      <a:pt x="15668" y="6955"/>
                    </a:lnTo>
                    <a:lnTo>
                      <a:pt x="15735" y="6792"/>
                    </a:lnTo>
                    <a:lnTo>
                      <a:pt x="15793" y="6638"/>
                    </a:lnTo>
                    <a:lnTo>
                      <a:pt x="15841" y="6475"/>
                    </a:lnTo>
                    <a:lnTo>
                      <a:pt x="15879" y="6302"/>
                    </a:lnTo>
                    <a:lnTo>
                      <a:pt x="15908" y="6139"/>
                    </a:lnTo>
                    <a:lnTo>
                      <a:pt x="15927" y="5966"/>
                    </a:lnTo>
                    <a:lnTo>
                      <a:pt x="15937" y="5793"/>
                    </a:lnTo>
                    <a:lnTo>
                      <a:pt x="15946" y="5620"/>
                    </a:lnTo>
                    <a:lnTo>
                      <a:pt x="15937" y="5486"/>
                    </a:lnTo>
                    <a:lnTo>
                      <a:pt x="15937" y="5351"/>
                    </a:lnTo>
                    <a:lnTo>
                      <a:pt x="15898" y="5073"/>
                    </a:lnTo>
                    <a:lnTo>
                      <a:pt x="15053" y="0"/>
                    </a:lnTo>
                    <a:close/>
                  </a:path>
                </a:pathLst>
              </a:custGeom>
              <a:solidFill>
                <a:srgbClr val="8C9E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5" name="Google Shape;2609;p46">
                <a:extLst>
                  <a:ext uri="{FF2B5EF4-FFF2-40B4-BE49-F238E27FC236}">
                    <a16:creationId xmlns:a16="http://schemas.microsoft.com/office/drawing/2014/main" id="{54ED66FE-1525-4C0C-56DD-CEBDB773F6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7521" y="2183896"/>
                <a:ext cx="179971" cy="125980"/>
              </a:xfrm>
              <a:custGeom>
                <a:avLst/>
                <a:gdLst>
                  <a:gd name="T0" fmla="*/ 37582 w 4420"/>
                  <a:gd name="T1" fmla="*/ 0 h 3094"/>
                  <a:gd name="T2" fmla="*/ 25448 w 4420"/>
                  <a:gd name="T3" fmla="*/ 407 h 3094"/>
                  <a:gd name="T4" fmla="*/ 12907 w 4420"/>
                  <a:gd name="T5" fmla="*/ 1181 h 3094"/>
                  <a:gd name="T6" fmla="*/ 0 w 4420"/>
                  <a:gd name="T7" fmla="*/ 2362 h 3094"/>
                  <a:gd name="T8" fmla="*/ 39129 w 4420"/>
                  <a:gd name="T9" fmla="*/ 125939 h 3094"/>
                  <a:gd name="T10" fmla="*/ 47354 w 4420"/>
                  <a:gd name="T11" fmla="*/ 122030 h 3094"/>
                  <a:gd name="T12" fmla="*/ 55579 w 4420"/>
                  <a:gd name="T13" fmla="*/ 118529 h 3094"/>
                  <a:gd name="T14" fmla="*/ 63397 w 4420"/>
                  <a:gd name="T15" fmla="*/ 115801 h 3094"/>
                  <a:gd name="T16" fmla="*/ 70808 w 4420"/>
                  <a:gd name="T17" fmla="*/ 113032 h 3094"/>
                  <a:gd name="T18" fmla="*/ 78259 w 4420"/>
                  <a:gd name="T19" fmla="*/ 110711 h 3094"/>
                  <a:gd name="T20" fmla="*/ 85303 w 4420"/>
                  <a:gd name="T21" fmla="*/ 108756 h 3094"/>
                  <a:gd name="T22" fmla="*/ 98577 w 4420"/>
                  <a:gd name="T23" fmla="*/ 105621 h 3094"/>
                  <a:gd name="T24" fmla="*/ 111118 w 4420"/>
                  <a:gd name="T25" fmla="*/ 103260 h 3094"/>
                  <a:gd name="T26" fmla="*/ 122844 w 4420"/>
                  <a:gd name="T27" fmla="*/ 102079 h 3094"/>
                  <a:gd name="T28" fmla="*/ 133390 w 4420"/>
                  <a:gd name="T29" fmla="*/ 101712 h 3094"/>
                  <a:gd name="T30" fmla="*/ 142796 w 4420"/>
                  <a:gd name="T31" fmla="*/ 101712 h 3094"/>
                  <a:gd name="T32" fmla="*/ 151387 w 4420"/>
                  <a:gd name="T33" fmla="*/ 102486 h 3094"/>
                  <a:gd name="T34" fmla="*/ 158839 w 4420"/>
                  <a:gd name="T35" fmla="*/ 103260 h 3094"/>
                  <a:gd name="T36" fmla="*/ 165068 w 4420"/>
                  <a:gd name="T37" fmla="*/ 104440 h 3094"/>
                  <a:gd name="T38" fmla="*/ 170158 w 4420"/>
                  <a:gd name="T39" fmla="*/ 105988 h 3094"/>
                  <a:gd name="T40" fmla="*/ 177202 w 4420"/>
                  <a:gd name="T41" fmla="*/ 107942 h 3094"/>
                  <a:gd name="T42" fmla="*/ 179930 w 4420"/>
                  <a:gd name="T43" fmla="*/ 109123 h 3094"/>
                  <a:gd name="T44" fmla="*/ 177609 w 4420"/>
                  <a:gd name="T45" fmla="*/ 101712 h 3094"/>
                  <a:gd name="T46" fmla="*/ 174841 w 4420"/>
                  <a:gd name="T47" fmla="*/ 93487 h 3094"/>
                  <a:gd name="T48" fmla="*/ 171339 w 4420"/>
                  <a:gd name="T49" fmla="*/ 83308 h 3094"/>
                  <a:gd name="T50" fmla="*/ 166656 w 4420"/>
                  <a:gd name="T51" fmla="*/ 71581 h 3094"/>
                  <a:gd name="T52" fmla="*/ 161160 w 4420"/>
                  <a:gd name="T53" fmla="*/ 59081 h 3094"/>
                  <a:gd name="T54" fmla="*/ 158024 w 4420"/>
                  <a:gd name="T55" fmla="*/ 52811 h 3094"/>
                  <a:gd name="T56" fmla="*/ 154523 w 4420"/>
                  <a:gd name="T57" fmla="*/ 46540 h 3094"/>
                  <a:gd name="T58" fmla="*/ 150980 w 4420"/>
                  <a:gd name="T59" fmla="*/ 40677 h 3094"/>
                  <a:gd name="T60" fmla="*/ 147478 w 4420"/>
                  <a:gd name="T61" fmla="*/ 34813 h 3094"/>
                  <a:gd name="T62" fmla="*/ 143162 w 4420"/>
                  <a:gd name="T63" fmla="*/ 29724 h 3094"/>
                  <a:gd name="T64" fmla="*/ 138480 w 4420"/>
                  <a:gd name="T65" fmla="*/ 25041 h 3094"/>
                  <a:gd name="T66" fmla="*/ 132617 w 4420"/>
                  <a:gd name="T67" fmla="*/ 20725 h 3094"/>
                  <a:gd name="T68" fmla="*/ 125980 w 4420"/>
                  <a:gd name="T69" fmla="*/ 16816 h 3094"/>
                  <a:gd name="T70" fmla="*/ 118528 w 4420"/>
                  <a:gd name="T71" fmla="*/ 13315 h 3094"/>
                  <a:gd name="T72" fmla="*/ 110303 w 4420"/>
                  <a:gd name="T73" fmla="*/ 10179 h 3094"/>
                  <a:gd name="T74" fmla="*/ 101712 w 4420"/>
                  <a:gd name="T75" fmla="*/ 7451 h 3094"/>
                  <a:gd name="T76" fmla="*/ 92347 w 4420"/>
                  <a:gd name="T77" fmla="*/ 5090 h 3094"/>
                  <a:gd name="T78" fmla="*/ 82534 w 4420"/>
                  <a:gd name="T79" fmla="*/ 3135 h 3094"/>
                  <a:gd name="T80" fmla="*/ 71988 w 4420"/>
                  <a:gd name="T81" fmla="*/ 1588 h 3094"/>
                  <a:gd name="T82" fmla="*/ 61035 w 4420"/>
                  <a:gd name="T83" fmla="*/ 774 h 3094"/>
                  <a:gd name="T84" fmla="*/ 49675 w 4420"/>
                  <a:gd name="T85" fmla="*/ 0 h 3094"/>
                  <a:gd name="T86" fmla="*/ 37582 w 4420"/>
                  <a:gd name="T87" fmla="*/ 0 h 3094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420" h="3094" extrusionOk="0">
                    <a:moveTo>
                      <a:pt x="923" y="0"/>
                    </a:moveTo>
                    <a:lnTo>
                      <a:pt x="625" y="10"/>
                    </a:lnTo>
                    <a:lnTo>
                      <a:pt x="317" y="29"/>
                    </a:lnTo>
                    <a:lnTo>
                      <a:pt x="0" y="58"/>
                    </a:lnTo>
                    <a:lnTo>
                      <a:pt x="961" y="3093"/>
                    </a:lnTo>
                    <a:lnTo>
                      <a:pt x="1163" y="2997"/>
                    </a:lnTo>
                    <a:lnTo>
                      <a:pt x="1365" y="2911"/>
                    </a:lnTo>
                    <a:lnTo>
                      <a:pt x="1557" y="2844"/>
                    </a:lnTo>
                    <a:lnTo>
                      <a:pt x="1739" y="2776"/>
                    </a:lnTo>
                    <a:lnTo>
                      <a:pt x="1922" y="2719"/>
                    </a:lnTo>
                    <a:lnTo>
                      <a:pt x="2095" y="2671"/>
                    </a:lnTo>
                    <a:lnTo>
                      <a:pt x="2421" y="2594"/>
                    </a:lnTo>
                    <a:lnTo>
                      <a:pt x="2729" y="2536"/>
                    </a:lnTo>
                    <a:lnTo>
                      <a:pt x="3017" y="2507"/>
                    </a:lnTo>
                    <a:lnTo>
                      <a:pt x="3276" y="2498"/>
                    </a:lnTo>
                    <a:lnTo>
                      <a:pt x="3507" y="2498"/>
                    </a:lnTo>
                    <a:lnTo>
                      <a:pt x="3718" y="2517"/>
                    </a:lnTo>
                    <a:lnTo>
                      <a:pt x="3901" y="2536"/>
                    </a:lnTo>
                    <a:lnTo>
                      <a:pt x="4054" y="2565"/>
                    </a:lnTo>
                    <a:lnTo>
                      <a:pt x="4179" y="2603"/>
                    </a:lnTo>
                    <a:lnTo>
                      <a:pt x="4352" y="2651"/>
                    </a:lnTo>
                    <a:lnTo>
                      <a:pt x="4419" y="2680"/>
                    </a:lnTo>
                    <a:lnTo>
                      <a:pt x="4362" y="2498"/>
                    </a:lnTo>
                    <a:lnTo>
                      <a:pt x="4294" y="2296"/>
                    </a:lnTo>
                    <a:lnTo>
                      <a:pt x="4208" y="2046"/>
                    </a:lnTo>
                    <a:lnTo>
                      <a:pt x="4093" y="1758"/>
                    </a:lnTo>
                    <a:lnTo>
                      <a:pt x="3958" y="1451"/>
                    </a:lnTo>
                    <a:lnTo>
                      <a:pt x="3881" y="1297"/>
                    </a:lnTo>
                    <a:lnTo>
                      <a:pt x="3795" y="1143"/>
                    </a:lnTo>
                    <a:lnTo>
                      <a:pt x="3708" y="999"/>
                    </a:lnTo>
                    <a:lnTo>
                      <a:pt x="3622" y="855"/>
                    </a:lnTo>
                    <a:lnTo>
                      <a:pt x="3516" y="730"/>
                    </a:lnTo>
                    <a:lnTo>
                      <a:pt x="3401" y="615"/>
                    </a:lnTo>
                    <a:lnTo>
                      <a:pt x="3257" y="509"/>
                    </a:lnTo>
                    <a:lnTo>
                      <a:pt x="3094" y="413"/>
                    </a:lnTo>
                    <a:lnTo>
                      <a:pt x="2911" y="327"/>
                    </a:lnTo>
                    <a:lnTo>
                      <a:pt x="2709" y="250"/>
                    </a:lnTo>
                    <a:lnTo>
                      <a:pt x="2498" y="183"/>
                    </a:lnTo>
                    <a:lnTo>
                      <a:pt x="2268" y="125"/>
                    </a:lnTo>
                    <a:lnTo>
                      <a:pt x="2027" y="77"/>
                    </a:lnTo>
                    <a:lnTo>
                      <a:pt x="1768" y="39"/>
                    </a:lnTo>
                    <a:lnTo>
                      <a:pt x="1499" y="19"/>
                    </a:lnTo>
                    <a:lnTo>
                      <a:pt x="1220" y="0"/>
                    </a:lnTo>
                    <a:lnTo>
                      <a:pt x="923" y="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6" name="Google Shape;2610;p46">
                <a:extLst>
                  <a:ext uri="{FF2B5EF4-FFF2-40B4-BE49-F238E27FC236}">
                    <a16:creationId xmlns:a16="http://schemas.microsoft.com/office/drawing/2014/main" id="{2C745044-A36B-B30C-902B-8F9C0B9A9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0200" y="2216347"/>
                <a:ext cx="172520" cy="79847"/>
              </a:xfrm>
              <a:custGeom>
                <a:avLst/>
                <a:gdLst>
                  <a:gd name="T0" fmla="*/ 104074 w 4237"/>
                  <a:gd name="T1" fmla="*/ 0 h 1961"/>
                  <a:gd name="T2" fmla="*/ 96623 w 4237"/>
                  <a:gd name="T3" fmla="*/ 407 h 1961"/>
                  <a:gd name="T4" fmla="*/ 89578 w 4237"/>
                  <a:gd name="T5" fmla="*/ 1181 h 1961"/>
                  <a:gd name="T6" fmla="*/ 82575 w 4237"/>
                  <a:gd name="T7" fmla="*/ 1995 h 1961"/>
                  <a:gd name="T8" fmla="*/ 75531 w 4237"/>
                  <a:gd name="T9" fmla="*/ 3135 h 1961"/>
                  <a:gd name="T10" fmla="*/ 69260 w 4237"/>
                  <a:gd name="T11" fmla="*/ 4723 h 1961"/>
                  <a:gd name="T12" fmla="*/ 62990 w 4237"/>
                  <a:gd name="T13" fmla="*/ 6678 h 1961"/>
                  <a:gd name="T14" fmla="*/ 56760 w 4237"/>
                  <a:gd name="T15" fmla="*/ 8632 h 1961"/>
                  <a:gd name="T16" fmla="*/ 51263 w 4237"/>
                  <a:gd name="T17" fmla="*/ 10587 h 1961"/>
                  <a:gd name="T18" fmla="*/ 45807 w 4237"/>
                  <a:gd name="T19" fmla="*/ 12907 h 1961"/>
                  <a:gd name="T20" fmla="*/ 40717 w 4237"/>
                  <a:gd name="T21" fmla="*/ 15676 h 1961"/>
                  <a:gd name="T22" fmla="*/ 35628 w 4237"/>
                  <a:gd name="T23" fmla="*/ 18404 h 1961"/>
                  <a:gd name="T24" fmla="*/ 30945 w 4237"/>
                  <a:gd name="T25" fmla="*/ 21132 h 1961"/>
                  <a:gd name="T26" fmla="*/ 26629 w 4237"/>
                  <a:gd name="T27" fmla="*/ 23860 h 1961"/>
                  <a:gd name="T28" fmla="*/ 22720 w 4237"/>
                  <a:gd name="T29" fmla="*/ 26996 h 1961"/>
                  <a:gd name="T30" fmla="*/ 19178 w 4237"/>
                  <a:gd name="T31" fmla="*/ 30131 h 1961"/>
                  <a:gd name="T32" fmla="*/ 15676 w 4237"/>
                  <a:gd name="T33" fmla="*/ 33266 h 1961"/>
                  <a:gd name="T34" fmla="*/ 12541 w 4237"/>
                  <a:gd name="T35" fmla="*/ 36401 h 1961"/>
                  <a:gd name="T36" fmla="*/ 9813 w 4237"/>
                  <a:gd name="T37" fmla="*/ 39537 h 1961"/>
                  <a:gd name="T38" fmla="*/ 7451 w 4237"/>
                  <a:gd name="T39" fmla="*/ 43038 h 1961"/>
                  <a:gd name="T40" fmla="*/ 5130 w 4237"/>
                  <a:gd name="T41" fmla="*/ 46174 h 1961"/>
                  <a:gd name="T42" fmla="*/ 3542 w 4237"/>
                  <a:gd name="T43" fmla="*/ 49309 h 1961"/>
                  <a:gd name="T44" fmla="*/ 1995 w 4237"/>
                  <a:gd name="T45" fmla="*/ 52444 h 1961"/>
                  <a:gd name="T46" fmla="*/ 814 w 4237"/>
                  <a:gd name="T47" fmla="*/ 55579 h 1961"/>
                  <a:gd name="T48" fmla="*/ 41 w 4237"/>
                  <a:gd name="T49" fmla="*/ 58674 h 1961"/>
                  <a:gd name="T50" fmla="*/ 41 w 4237"/>
                  <a:gd name="T51" fmla="*/ 61443 h 1961"/>
                  <a:gd name="T52" fmla="*/ 814 w 4237"/>
                  <a:gd name="T53" fmla="*/ 64171 h 1961"/>
                  <a:gd name="T54" fmla="*/ 2362 w 4237"/>
                  <a:gd name="T55" fmla="*/ 66532 h 1961"/>
                  <a:gd name="T56" fmla="*/ 4316 w 4237"/>
                  <a:gd name="T57" fmla="*/ 68487 h 1961"/>
                  <a:gd name="T58" fmla="*/ 7451 w 4237"/>
                  <a:gd name="T59" fmla="*/ 70441 h 1961"/>
                  <a:gd name="T60" fmla="*/ 10994 w 4237"/>
                  <a:gd name="T61" fmla="*/ 71989 h 1961"/>
                  <a:gd name="T62" fmla="*/ 15269 w 4237"/>
                  <a:gd name="T63" fmla="*/ 73536 h 1961"/>
                  <a:gd name="T64" fmla="*/ 19992 w 4237"/>
                  <a:gd name="T65" fmla="*/ 74717 h 1961"/>
                  <a:gd name="T66" fmla="*/ 25448 w 4237"/>
                  <a:gd name="T67" fmla="*/ 75897 h 1961"/>
                  <a:gd name="T68" fmla="*/ 30945 w 4237"/>
                  <a:gd name="T69" fmla="*/ 77078 h 1961"/>
                  <a:gd name="T70" fmla="*/ 43038 w 4237"/>
                  <a:gd name="T71" fmla="*/ 78259 h 1961"/>
                  <a:gd name="T72" fmla="*/ 56353 w 4237"/>
                  <a:gd name="T73" fmla="*/ 79440 h 1961"/>
                  <a:gd name="T74" fmla="*/ 70441 w 4237"/>
                  <a:gd name="T75" fmla="*/ 79806 h 1961"/>
                  <a:gd name="T76" fmla="*/ 97803 w 4237"/>
                  <a:gd name="T77" fmla="*/ 79806 h 1961"/>
                  <a:gd name="T78" fmla="*/ 121664 w 4237"/>
                  <a:gd name="T79" fmla="*/ 78625 h 1961"/>
                  <a:gd name="T80" fmla="*/ 138887 w 4237"/>
                  <a:gd name="T81" fmla="*/ 77852 h 1961"/>
                  <a:gd name="T82" fmla="*/ 145158 w 4237"/>
                  <a:gd name="T83" fmla="*/ 77485 h 1961"/>
                  <a:gd name="T84" fmla="*/ 172520 w 4237"/>
                  <a:gd name="T85" fmla="*/ 10179 h 1961"/>
                  <a:gd name="T86" fmla="*/ 163114 w 4237"/>
                  <a:gd name="T87" fmla="*/ 7451 h 1961"/>
                  <a:gd name="T88" fmla="*/ 154156 w 4237"/>
                  <a:gd name="T89" fmla="*/ 5090 h 1961"/>
                  <a:gd name="T90" fmla="*/ 145158 w 4237"/>
                  <a:gd name="T91" fmla="*/ 3135 h 1961"/>
                  <a:gd name="T92" fmla="*/ 136526 w 4237"/>
                  <a:gd name="T93" fmla="*/ 1995 h 1961"/>
                  <a:gd name="T94" fmla="*/ 128301 w 4237"/>
                  <a:gd name="T95" fmla="*/ 814 h 1961"/>
                  <a:gd name="T96" fmla="*/ 120117 w 4237"/>
                  <a:gd name="T97" fmla="*/ 0 h 1961"/>
                  <a:gd name="T98" fmla="*/ 104074 w 4237"/>
                  <a:gd name="T99" fmla="*/ 0 h 196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4237" h="1961" extrusionOk="0">
                    <a:moveTo>
                      <a:pt x="2556" y="0"/>
                    </a:moveTo>
                    <a:lnTo>
                      <a:pt x="2373" y="10"/>
                    </a:lnTo>
                    <a:lnTo>
                      <a:pt x="2200" y="29"/>
                    </a:lnTo>
                    <a:lnTo>
                      <a:pt x="2028" y="49"/>
                    </a:lnTo>
                    <a:lnTo>
                      <a:pt x="1855" y="77"/>
                    </a:lnTo>
                    <a:lnTo>
                      <a:pt x="1701" y="116"/>
                    </a:lnTo>
                    <a:lnTo>
                      <a:pt x="1547" y="164"/>
                    </a:lnTo>
                    <a:lnTo>
                      <a:pt x="1394" y="212"/>
                    </a:lnTo>
                    <a:lnTo>
                      <a:pt x="1259" y="260"/>
                    </a:lnTo>
                    <a:lnTo>
                      <a:pt x="1125" y="317"/>
                    </a:lnTo>
                    <a:lnTo>
                      <a:pt x="1000" y="385"/>
                    </a:lnTo>
                    <a:lnTo>
                      <a:pt x="875" y="452"/>
                    </a:lnTo>
                    <a:lnTo>
                      <a:pt x="760" y="519"/>
                    </a:lnTo>
                    <a:lnTo>
                      <a:pt x="654" y="586"/>
                    </a:lnTo>
                    <a:lnTo>
                      <a:pt x="558" y="663"/>
                    </a:lnTo>
                    <a:lnTo>
                      <a:pt x="471" y="740"/>
                    </a:lnTo>
                    <a:lnTo>
                      <a:pt x="385" y="817"/>
                    </a:lnTo>
                    <a:lnTo>
                      <a:pt x="308" y="894"/>
                    </a:lnTo>
                    <a:lnTo>
                      <a:pt x="241" y="971"/>
                    </a:lnTo>
                    <a:lnTo>
                      <a:pt x="183" y="1057"/>
                    </a:lnTo>
                    <a:lnTo>
                      <a:pt x="126" y="1134"/>
                    </a:lnTo>
                    <a:lnTo>
                      <a:pt x="87" y="1211"/>
                    </a:lnTo>
                    <a:lnTo>
                      <a:pt x="49" y="1288"/>
                    </a:lnTo>
                    <a:lnTo>
                      <a:pt x="20" y="1365"/>
                    </a:lnTo>
                    <a:lnTo>
                      <a:pt x="1" y="1441"/>
                    </a:lnTo>
                    <a:lnTo>
                      <a:pt x="1" y="1509"/>
                    </a:lnTo>
                    <a:lnTo>
                      <a:pt x="20" y="1576"/>
                    </a:lnTo>
                    <a:lnTo>
                      <a:pt x="58" y="1634"/>
                    </a:lnTo>
                    <a:lnTo>
                      <a:pt x="106" y="1682"/>
                    </a:lnTo>
                    <a:lnTo>
                      <a:pt x="183" y="1730"/>
                    </a:lnTo>
                    <a:lnTo>
                      <a:pt x="270" y="1768"/>
                    </a:lnTo>
                    <a:lnTo>
                      <a:pt x="375" y="1806"/>
                    </a:lnTo>
                    <a:lnTo>
                      <a:pt x="491" y="1835"/>
                    </a:lnTo>
                    <a:lnTo>
                      <a:pt x="625" y="1864"/>
                    </a:lnTo>
                    <a:lnTo>
                      <a:pt x="760" y="1893"/>
                    </a:lnTo>
                    <a:lnTo>
                      <a:pt x="1057" y="1922"/>
                    </a:lnTo>
                    <a:lnTo>
                      <a:pt x="1384" y="1951"/>
                    </a:lnTo>
                    <a:lnTo>
                      <a:pt x="1730" y="1960"/>
                    </a:lnTo>
                    <a:lnTo>
                      <a:pt x="2402" y="1960"/>
                    </a:lnTo>
                    <a:lnTo>
                      <a:pt x="2988" y="1931"/>
                    </a:lnTo>
                    <a:lnTo>
                      <a:pt x="3411" y="1912"/>
                    </a:lnTo>
                    <a:lnTo>
                      <a:pt x="3565" y="1903"/>
                    </a:lnTo>
                    <a:lnTo>
                      <a:pt x="4237" y="250"/>
                    </a:lnTo>
                    <a:lnTo>
                      <a:pt x="4006" y="183"/>
                    </a:lnTo>
                    <a:lnTo>
                      <a:pt x="3786" y="125"/>
                    </a:lnTo>
                    <a:lnTo>
                      <a:pt x="3565" y="77"/>
                    </a:lnTo>
                    <a:lnTo>
                      <a:pt x="3353" y="49"/>
                    </a:lnTo>
                    <a:lnTo>
                      <a:pt x="3151" y="20"/>
                    </a:lnTo>
                    <a:lnTo>
                      <a:pt x="2950" y="0"/>
                    </a:lnTo>
                    <a:lnTo>
                      <a:pt x="2556" y="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7" name="Google Shape;2611;p46">
                <a:extLst>
                  <a:ext uri="{FF2B5EF4-FFF2-40B4-BE49-F238E27FC236}">
                    <a16:creationId xmlns:a16="http://schemas.microsoft.com/office/drawing/2014/main" id="{3BCA275E-D08F-BF0A-3400-08E433BF45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1600" y="2168220"/>
                <a:ext cx="558196" cy="368901"/>
              </a:xfrm>
              <a:custGeom>
                <a:avLst/>
                <a:gdLst>
                  <a:gd name="T0" fmla="*/ 510475 w 13709"/>
                  <a:gd name="T1" fmla="*/ 41 h 9060"/>
                  <a:gd name="T2" fmla="*/ 209695 w 13709"/>
                  <a:gd name="T3" fmla="*/ 111118 h 9060"/>
                  <a:gd name="T4" fmla="*/ 49716 w 13709"/>
                  <a:gd name="T5" fmla="*/ 42672 h 9060"/>
                  <a:gd name="T6" fmla="*/ 3542 w 13709"/>
                  <a:gd name="T7" fmla="*/ 221422 h 9060"/>
                  <a:gd name="T8" fmla="*/ 1995 w 13709"/>
                  <a:gd name="T9" fmla="*/ 229647 h 9060"/>
                  <a:gd name="T10" fmla="*/ 407 w 13709"/>
                  <a:gd name="T11" fmla="*/ 237831 h 9060"/>
                  <a:gd name="T12" fmla="*/ 41 w 13709"/>
                  <a:gd name="T13" fmla="*/ 246463 h 9060"/>
                  <a:gd name="T14" fmla="*/ 41 w 13709"/>
                  <a:gd name="T15" fmla="*/ 254688 h 9060"/>
                  <a:gd name="T16" fmla="*/ 407 w 13709"/>
                  <a:gd name="T17" fmla="*/ 262873 h 9060"/>
                  <a:gd name="T18" fmla="*/ 1588 w 13709"/>
                  <a:gd name="T19" fmla="*/ 270690 h 9060"/>
                  <a:gd name="T20" fmla="*/ 3176 w 13709"/>
                  <a:gd name="T21" fmla="*/ 278915 h 9060"/>
                  <a:gd name="T22" fmla="*/ 5497 w 13709"/>
                  <a:gd name="T23" fmla="*/ 286733 h 9060"/>
                  <a:gd name="T24" fmla="*/ 8266 w 13709"/>
                  <a:gd name="T25" fmla="*/ 294551 h 9060"/>
                  <a:gd name="T26" fmla="*/ 11360 w 13709"/>
                  <a:gd name="T27" fmla="*/ 302002 h 9060"/>
                  <a:gd name="T28" fmla="*/ 15310 w 13709"/>
                  <a:gd name="T29" fmla="*/ 309046 h 9060"/>
                  <a:gd name="T30" fmla="*/ 19585 w 13709"/>
                  <a:gd name="T31" fmla="*/ 316090 h 9060"/>
                  <a:gd name="T32" fmla="*/ 24268 w 13709"/>
                  <a:gd name="T33" fmla="*/ 322727 h 9060"/>
                  <a:gd name="T34" fmla="*/ 29764 w 13709"/>
                  <a:gd name="T35" fmla="*/ 329364 h 9060"/>
                  <a:gd name="T36" fmla="*/ 35221 w 13709"/>
                  <a:gd name="T37" fmla="*/ 335228 h 9060"/>
                  <a:gd name="T38" fmla="*/ 41491 w 13709"/>
                  <a:gd name="T39" fmla="*/ 341132 h 9060"/>
                  <a:gd name="T40" fmla="*/ 45807 w 13709"/>
                  <a:gd name="T41" fmla="*/ 344226 h 9060"/>
                  <a:gd name="T42" fmla="*/ 50083 w 13709"/>
                  <a:gd name="T43" fmla="*/ 347361 h 9060"/>
                  <a:gd name="T44" fmla="*/ 54399 w 13709"/>
                  <a:gd name="T45" fmla="*/ 350497 h 9060"/>
                  <a:gd name="T46" fmla="*/ 59081 w 13709"/>
                  <a:gd name="T47" fmla="*/ 353225 h 9060"/>
                  <a:gd name="T48" fmla="*/ 68080 w 13709"/>
                  <a:gd name="T49" fmla="*/ 357948 h 9060"/>
                  <a:gd name="T50" fmla="*/ 77893 w 13709"/>
                  <a:gd name="T51" fmla="*/ 361857 h 9060"/>
                  <a:gd name="T52" fmla="*/ 87665 w 13709"/>
                  <a:gd name="T53" fmla="*/ 364992 h 9060"/>
                  <a:gd name="T54" fmla="*/ 97437 w 13709"/>
                  <a:gd name="T55" fmla="*/ 367313 h 9060"/>
                  <a:gd name="T56" fmla="*/ 107616 w 13709"/>
                  <a:gd name="T57" fmla="*/ 368494 h 9060"/>
                  <a:gd name="T58" fmla="*/ 117755 w 13709"/>
                  <a:gd name="T59" fmla="*/ 368901 h 9060"/>
                  <a:gd name="T60" fmla="*/ 124799 w 13709"/>
                  <a:gd name="T61" fmla="*/ 368901 h 9060"/>
                  <a:gd name="T62" fmla="*/ 132250 w 13709"/>
                  <a:gd name="T63" fmla="*/ 368087 h 9060"/>
                  <a:gd name="T64" fmla="*/ 138887 w 13709"/>
                  <a:gd name="T65" fmla="*/ 366947 h 9060"/>
                  <a:gd name="T66" fmla="*/ 145931 w 13709"/>
                  <a:gd name="T67" fmla="*/ 365359 h 9060"/>
                  <a:gd name="T68" fmla="*/ 152976 w 13709"/>
                  <a:gd name="T69" fmla="*/ 363811 h 9060"/>
                  <a:gd name="T70" fmla="*/ 159613 w 13709"/>
                  <a:gd name="T71" fmla="*/ 361450 h 9060"/>
                  <a:gd name="T72" fmla="*/ 166657 w 13709"/>
                  <a:gd name="T73" fmla="*/ 358314 h 9060"/>
                  <a:gd name="T74" fmla="*/ 172927 w 13709"/>
                  <a:gd name="T75" fmla="*/ 355179 h 9060"/>
                  <a:gd name="T76" fmla="*/ 558196 w 13709"/>
                  <a:gd name="T77" fmla="*/ 151429 h 9060"/>
                  <a:gd name="T78" fmla="*/ 555061 w 13709"/>
                  <a:gd name="T79" fmla="*/ 141616 h 9060"/>
                  <a:gd name="T80" fmla="*/ 515931 w 13709"/>
                  <a:gd name="T81" fmla="*/ 18038 h 9060"/>
                  <a:gd name="T82" fmla="*/ 510475 w 13709"/>
                  <a:gd name="T83" fmla="*/ 41 h 906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3709" h="9060" extrusionOk="0">
                    <a:moveTo>
                      <a:pt x="12537" y="1"/>
                    </a:moveTo>
                    <a:lnTo>
                      <a:pt x="5150" y="2729"/>
                    </a:lnTo>
                    <a:lnTo>
                      <a:pt x="1221" y="1048"/>
                    </a:lnTo>
                    <a:lnTo>
                      <a:pt x="87" y="5438"/>
                    </a:lnTo>
                    <a:lnTo>
                      <a:pt x="49" y="5640"/>
                    </a:lnTo>
                    <a:lnTo>
                      <a:pt x="10" y="5841"/>
                    </a:lnTo>
                    <a:lnTo>
                      <a:pt x="1" y="6053"/>
                    </a:lnTo>
                    <a:lnTo>
                      <a:pt x="1" y="6255"/>
                    </a:lnTo>
                    <a:lnTo>
                      <a:pt x="10" y="6456"/>
                    </a:lnTo>
                    <a:lnTo>
                      <a:pt x="39" y="6648"/>
                    </a:lnTo>
                    <a:lnTo>
                      <a:pt x="78" y="6850"/>
                    </a:lnTo>
                    <a:lnTo>
                      <a:pt x="135" y="7042"/>
                    </a:lnTo>
                    <a:lnTo>
                      <a:pt x="203" y="7234"/>
                    </a:lnTo>
                    <a:lnTo>
                      <a:pt x="279" y="7417"/>
                    </a:lnTo>
                    <a:lnTo>
                      <a:pt x="376" y="7590"/>
                    </a:lnTo>
                    <a:lnTo>
                      <a:pt x="481" y="7763"/>
                    </a:lnTo>
                    <a:lnTo>
                      <a:pt x="596" y="7926"/>
                    </a:lnTo>
                    <a:lnTo>
                      <a:pt x="731" y="8089"/>
                    </a:lnTo>
                    <a:lnTo>
                      <a:pt x="865" y="8233"/>
                    </a:lnTo>
                    <a:lnTo>
                      <a:pt x="1019" y="8378"/>
                    </a:lnTo>
                    <a:lnTo>
                      <a:pt x="1125" y="8454"/>
                    </a:lnTo>
                    <a:lnTo>
                      <a:pt x="1230" y="8531"/>
                    </a:lnTo>
                    <a:lnTo>
                      <a:pt x="1336" y="8608"/>
                    </a:lnTo>
                    <a:lnTo>
                      <a:pt x="1451" y="8675"/>
                    </a:lnTo>
                    <a:lnTo>
                      <a:pt x="1672" y="8791"/>
                    </a:lnTo>
                    <a:lnTo>
                      <a:pt x="1913" y="8887"/>
                    </a:lnTo>
                    <a:lnTo>
                      <a:pt x="2153" y="8964"/>
                    </a:lnTo>
                    <a:lnTo>
                      <a:pt x="2393" y="9021"/>
                    </a:lnTo>
                    <a:lnTo>
                      <a:pt x="2643" y="9050"/>
                    </a:lnTo>
                    <a:lnTo>
                      <a:pt x="2892" y="9060"/>
                    </a:lnTo>
                    <a:lnTo>
                      <a:pt x="3065" y="9060"/>
                    </a:lnTo>
                    <a:lnTo>
                      <a:pt x="3248" y="9040"/>
                    </a:lnTo>
                    <a:lnTo>
                      <a:pt x="3411" y="9012"/>
                    </a:lnTo>
                    <a:lnTo>
                      <a:pt x="3584" y="8973"/>
                    </a:lnTo>
                    <a:lnTo>
                      <a:pt x="3757" y="8935"/>
                    </a:lnTo>
                    <a:lnTo>
                      <a:pt x="3920" y="8877"/>
                    </a:lnTo>
                    <a:lnTo>
                      <a:pt x="4093" y="8800"/>
                    </a:lnTo>
                    <a:lnTo>
                      <a:pt x="4247" y="8723"/>
                    </a:lnTo>
                    <a:lnTo>
                      <a:pt x="13709" y="3719"/>
                    </a:lnTo>
                    <a:lnTo>
                      <a:pt x="13632" y="3478"/>
                    </a:lnTo>
                    <a:lnTo>
                      <a:pt x="12671" y="443"/>
                    </a:lnTo>
                    <a:lnTo>
                      <a:pt x="12537" y="1"/>
                    </a:lnTo>
                    <a:close/>
                  </a:path>
                </a:pathLst>
              </a:custGeom>
              <a:solidFill>
                <a:srgbClr val="8C9E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8" name="Google Shape;2612;p46">
                <a:extLst>
                  <a:ext uri="{FF2B5EF4-FFF2-40B4-BE49-F238E27FC236}">
                    <a16:creationId xmlns:a16="http://schemas.microsoft.com/office/drawing/2014/main" id="{26B6138E-5B76-85A0-AF7C-EA9356B6DA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4915" y="1055475"/>
                <a:ext cx="444757" cy="515565"/>
              </a:xfrm>
              <a:custGeom>
                <a:avLst/>
                <a:gdLst>
                  <a:gd name="T0" fmla="*/ 140027 w 10923"/>
                  <a:gd name="T1" fmla="*/ 774 h 12662"/>
                  <a:gd name="T2" fmla="*/ 133390 w 10923"/>
                  <a:gd name="T3" fmla="*/ 3542 h 12662"/>
                  <a:gd name="T4" fmla="*/ 126346 w 10923"/>
                  <a:gd name="T5" fmla="*/ 9772 h 12662"/>
                  <a:gd name="T6" fmla="*/ 122437 w 10923"/>
                  <a:gd name="T7" fmla="*/ 17997 h 12662"/>
                  <a:gd name="T8" fmla="*/ 121664 w 10923"/>
                  <a:gd name="T9" fmla="*/ 25448 h 12662"/>
                  <a:gd name="T10" fmla="*/ 69260 w 10923"/>
                  <a:gd name="T11" fmla="*/ 17631 h 12662"/>
                  <a:gd name="T12" fmla="*/ 58674 w 10923"/>
                  <a:gd name="T13" fmla="*/ 10953 h 12662"/>
                  <a:gd name="T14" fmla="*/ 46947 w 10923"/>
                  <a:gd name="T15" fmla="*/ 10587 h 12662"/>
                  <a:gd name="T16" fmla="*/ 35628 w 10923"/>
                  <a:gd name="T17" fmla="*/ 16816 h 12662"/>
                  <a:gd name="T18" fmla="*/ 29357 w 10923"/>
                  <a:gd name="T19" fmla="*/ 27769 h 12662"/>
                  <a:gd name="T20" fmla="*/ 29764 w 10923"/>
                  <a:gd name="T21" fmla="*/ 40310 h 12662"/>
                  <a:gd name="T22" fmla="*/ 51630 w 10923"/>
                  <a:gd name="T23" fmla="*/ 122438 h 12662"/>
                  <a:gd name="T24" fmla="*/ 43038 w 10923"/>
                  <a:gd name="T25" fmla="*/ 118529 h 12662"/>
                  <a:gd name="T26" fmla="*/ 30905 w 10923"/>
                  <a:gd name="T27" fmla="*/ 117348 h 12662"/>
                  <a:gd name="T28" fmla="*/ 22313 w 10923"/>
                  <a:gd name="T29" fmla="*/ 119302 h 12662"/>
                  <a:gd name="T30" fmla="*/ 14088 w 10923"/>
                  <a:gd name="T31" fmla="*/ 123618 h 12662"/>
                  <a:gd name="T32" fmla="*/ 7451 w 10923"/>
                  <a:gd name="T33" fmla="*/ 129848 h 12662"/>
                  <a:gd name="T34" fmla="*/ 2769 w 10923"/>
                  <a:gd name="T35" fmla="*/ 137707 h 12662"/>
                  <a:gd name="T36" fmla="*/ 407 w 10923"/>
                  <a:gd name="T37" fmla="*/ 146298 h 12662"/>
                  <a:gd name="T38" fmla="*/ 407 w 10923"/>
                  <a:gd name="T39" fmla="*/ 155297 h 12662"/>
                  <a:gd name="T40" fmla="*/ 2769 w 10923"/>
                  <a:gd name="T41" fmla="*/ 163888 h 12662"/>
                  <a:gd name="T42" fmla="*/ 7044 w 10923"/>
                  <a:gd name="T43" fmla="*/ 171706 h 12662"/>
                  <a:gd name="T44" fmla="*/ 283597 w 10923"/>
                  <a:gd name="T45" fmla="*/ 498708 h 12662"/>
                  <a:gd name="T46" fmla="*/ 299640 w 10923"/>
                  <a:gd name="T47" fmla="*/ 508887 h 12662"/>
                  <a:gd name="T48" fmla="*/ 313728 w 10923"/>
                  <a:gd name="T49" fmla="*/ 514343 h 12662"/>
                  <a:gd name="T50" fmla="*/ 326228 w 10923"/>
                  <a:gd name="T51" fmla="*/ 515524 h 12662"/>
                  <a:gd name="T52" fmla="*/ 337589 w 10923"/>
                  <a:gd name="T53" fmla="*/ 513203 h 12662"/>
                  <a:gd name="T54" fmla="*/ 347361 w 10923"/>
                  <a:gd name="T55" fmla="*/ 508114 h 12662"/>
                  <a:gd name="T56" fmla="*/ 355952 w 10923"/>
                  <a:gd name="T57" fmla="*/ 499889 h 12662"/>
                  <a:gd name="T58" fmla="*/ 370040 w 10923"/>
                  <a:gd name="T59" fmla="*/ 478390 h 12662"/>
                  <a:gd name="T60" fmla="*/ 380586 w 10923"/>
                  <a:gd name="T61" fmla="*/ 452168 h 12662"/>
                  <a:gd name="T62" fmla="*/ 387264 w 10923"/>
                  <a:gd name="T63" fmla="*/ 433804 h 12662"/>
                  <a:gd name="T64" fmla="*/ 403673 w 10923"/>
                  <a:gd name="T65" fmla="*/ 404040 h 12662"/>
                  <a:gd name="T66" fmla="*/ 424805 w 10923"/>
                  <a:gd name="T67" fmla="*/ 375497 h 12662"/>
                  <a:gd name="T68" fmla="*/ 437713 w 10923"/>
                  <a:gd name="T69" fmla="*/ 359088 h 12662"/>
                  <a:gd name="T70" fmla="*/ 443169 w 10923"/>
                  <a:gd name="T71" fmla="*/ 345773 h 12662"/>
                  <a:gd name="T72" fmla="*/ 444757 w 10923"/>
                  <a:gd name="T73" fmla="*/ 331685 h 12662"/>
                  <a:gd name="T74" fmla="*/ 442395 w 10923"/>
                  <a:gd name="T75" fmla="*/ 318004 h 12662"/>
                  <a:gd name="T76" fmla="*/ 436532 w 10923"/>
                  <a:gd name="T77" fmla="*/ 304689 h 12662"/>
                  <a:gd name="T78" fmla="*/ 418942 w 10923"/>
                  <a:gd name="T79" fmla="*/ 284371 h 12662"/>
                  <a:gd name="T80" fmla="*/ 433030 w 10923"/>
                  <a:gd name="T81" fmla="*/ 233922 h 12662"/>
                  <a:gd name="T82" fmla="*/ 433030 w 10923"/>
                  <a:gd name="T83" fmla="*/ 214744 h 12662"/>
                  <a:gd name="T84" fmla="*/ 428714 w 10923"/>
                  <a:gd name="T85" fmla="*/ 196381 h 12662"/>
                  <a:gd name="T86" fmla="*/ 420123 w 10923"/>
                  <a:gd name="T87" fmla="*/ 179523 h 12662"/>
                  <a:gd name="T88" fmla="*/ 407582 w 10923"/>
                  <a:gd name="T89" fmla="*/ 165069 h 12662"/>
                  <a:gd name="T90" fmla="*/ 160793 w 10923"/>
                  <a:gd name="T91" fmla="*/ 3909 h 12662"/>
                  <a:gd name="T92" fmla="*/ 149433 w 10923"/>
                  <a:gd name="T93" fmla="*/ 0 h 12662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0923" h="12662" extrusionOk="0">
                    <a:moveTo>
                      <a:pt x="3574" y="0"/>
                    </a:moveTo>
                    <a:lnTo>
                      <a:pt x="3507" y="10"/>
                    </a:lnTo>
                    <a:lnTo>
                      <a:pt x="3439" y="19"/>
                    </a:lnTo>
                    <a:lnTo>
                      <a:pt x="3382" y="39"/>
                    </a:lnTo>
                    <a:lnTo>
                      <a:pt x="3334" y="58"/>
                    </a:lnTo>
                    <a:lnTo>
                      <a:pt x="3276" y="87"/>
                    </a:lnTo>
                    <a:lnTo>
                      <a:pt x="3228" y="116"/>
                    </a:lnTo>
                    <a:lnTo>
                      <a:pt x="3180" y="154"/>
                    </a:lnTo>
                    <a:lnTo>
                      <a:pt x="3103" y="240"/>
                    </a:lnTo>
                    <a:lnTo>
                      <a:pt x="3046" y="336"/>
                    </a:lnTo>
                    <a:lnTo>
                      <a:pt x="3026" y="384"/>
                    </a:lnTo>
                    <a:lnTo>
                      <a:pt x="3007" y="442"/>
                    </a:lnTo>
                    <a:lnTo>
                      <a:pt x="2998" y="500"/>
                    </a:lnTo>
                    <a:lnTo>
                      <a:pt x="2988" y="557"/>
                    </a:lnTo>
                    <a:lnTo>
                      <a:pt x="2988" y="625"/>
                    </a:lnTo>
                    <a:lnTo>
                      <a:pt x="2998" y="682"/>
                    </a:lnTo>
                    <a:lnTo>
                      <a:pt x="3238" y="2075"/>
                    </a:lnTo>
                    <a:lnTo>
                      <a:pt x="1701" y="433"/>
                    </a:lnTo>
                    <a:lnTo>
                      <a:pt x="1624" y="365"/>
                    </a:lnTo>
                    <a:lnTo>
                      <a:pt x="1537" y="308"/>
                    </a:lnTo>
                    <a:lnTo>
                      <a:pt x="1441" y="269"/>
                    </a:lnTo>
                    <a:lnTo>
                      <a:pt x="1345" y="250"/>
                    </a:lnTo>
                    <a:lnTo>
                      <a:pt x="1249" y="250"/>
                    </a:lnTo>
                    <a:lnTo>
                      <a:pt x="1153" y="260"/>
                    </a:lnTo>
                    <a:lnTo>
                      <a:pt x="1057" y="298"/>
                    </a:lnTo>
                    <a:lnTo>
                      <a:pt x="961" y="346"/>
                    </a:lnTo>
                    <a:lnTo>
                      <a:pt x="875" y="413"/>
                    </a:lnTo>
                    <a:lnTo>
                      <a:pt x="807" y="490"/>
                    </a:lnTo>
                    <a:lnTo>
                      <a:pt x="759" y="586"/>
                    </a:lnTo>
                    <a:lnTo>
                      <a:pt x="721" y="682"/>
                    </a:lnTo>
                    <a:lnTo>
                      <a:pt x="702" y="778"/>
                    </a:lnTo>
                    <a:lnTo>
                      <a:pt x="711" y="884"/>
                    </a:lnTo>
                    <a:lnTo>
                      <a:pt x="731" y="990"/>
                    </a:lnTo>
                    <a:lnTo>
                      <a:pt x="769" y="1095"/>
                    </a:lnTo>
                    <a:lnTo>
                      <a:pt x="2008" y="3468"/>
                    </a:lnTo>
                    <a:lnTo>
                      <a:pt x="1268" y="3007"/>
                    </a:lnTo>
                    <a:lnTo>
                      <a:pt x="1201" y="2969"/>
                    </a:lnTo>
                    <a:lnTo>
                      <a:pt x="1134" y="2940"/>
                    </a:lnTo>
                    <a:lnTo>
                      <a:pt x="1057" y="2911"/>
                    </a:lnTo>
                    <a:lnTo>
                      <a:pt x="980" y="2892"/>
                    </a:lnTo>
                    <a:lnTo>
                      <a:pt x="913" y="2882"/>
                    </a:lnTo>
                    <a:lnTo>
                      <a:pt x="759" y="2882"/>
                    </a:lnTo>
                    <a:lnTo>
                      <a:pt x="692" y="2892"/>
                    </a:lnTo>
                    <a:lnTo>
                      <a:pt x="615" y="2911"/>
                    </a:lnTo>
                    <a:lnTo>
                      <a:pt x="548" y="2930"/>
                    </a:lnTo>
                    <a:lnTo>
                      <a:pt x="481" y="2959"/>
                    </a:lnTo>
                    <a:lnTo>
                      <a:pt x="414" y="2988"/>
                    </a:lnTo>
                    <a:lnTo>
                      <a:pt x="346" y="3036"/>
                    </a:lnTo>
                    <a:lnTo>
                      <a:pt x="289" y="3084"/>
                    </a:lnTo>
                    <a:lnTo>
                      <a:pt x="231" y="3132"/>
                    </a:lnTo>
                    <a:lnTo>
                      <a:pt x="183" y="3189"/>
                    </a:lnTo>
                    <a:lnTo>
                      <a:pt x="135" y="3257"/>
                    </a:lnTo>
                    <a:lnTo>
                      <a:pt x="97" y="3314"/>
                    </a:lnTo>
                    <a:lnTo>
                      <a:pt x="68" y="3382"/>
                    </a:lnTo>
                    <a:lnTo>
                      <a:pt x="39" y="3458"/>
                    </a:lnTo>
                    <a:lnTo>
                      <a:pt x="20" y="3526"/>
                    </a:lnTo>
                    <a:lnTo>
                      <a:pt x="10" y="3593"/>
                    </a:lnTo>
                    <a:lnTo>
                      <a:pt x="0" y="3670"/>
                    </a:lnTo>
                    <a:lnTo>
                      <a:pt x="0" y="3737"/>
                    </a:lnTo>
                    <a:lnTo>
                      <a:pt x="10" y="3814"/>
                    </a:lnTo>
                    <a:lnTo>
                      <a:pt x="20" y="3881"/>
                    </a:lnTo>
                    <a:lnTo>
                      <a:pt x="39" y="3958"/>
                    </a:lnTo>
                    <a:lnTo>
                      <a:pt x="68" y="4025"/>
                    </a:lnTo>
                    <a:lnTo>
                      <a:pt x="97" y="4092"/>
                    </a:lnTo>
                    <a:lnTo>
                      <a:pt x="135" y="4150"/>
                    </a:lnTo>
                    <a:lnTo>
                      <a:pt x="173" y="4217"/>
                    </a:lnTo>
                    <a:lnTo>
                      <a:pt x="221" y="4275"/>
                    </a:lnTo>
                    <a:lnTo>
                      <a:pt x="2364" y="6561"/>
                    </a:lnTo>
                    <a:lnTo>
                      <a:pt x="6965" y="12248"/>
                    </a:lnTo>
                    <a:lnTo>
                      <a:pt x="7099" y="12344"/>
                    </a:lnTo>
                    <a:lnTo>
                      <a:pt x="7234" y="12421"/>
                    </a:lnTo>
                    <a:lnTo>
                      <a:pt x="7359" y="12498"/>
                    </a:lnTo>
                    <a:lnTo>
                      <a:pt x="7474" y="12546"/>
                    </a:lnTo>
                    <a:lnTo>
                      <a:pt x="7589" y="12594"/>
                    </a:lnTo>
                    <a:lnTo>
                      <a:pt x="7705" y="12632"/>
                    </a:lnTo>
                    <a:lnTo>
                      <a:pt x="7810" y="12652"/>
                    </a:lnTo>
                    <a:lnTo>
                      <a:pt x="7916" y="12661"/>
                    </a:lnTo>
                    <a:lnTo>
                      <a:pt x="8012" y="12661"/>
                    </a:lnTo>
                    <a:lnTo>
                      <a:pt x="8108" y="12652"/>
                    </a:lnTo>
                    <a:lnTo>
                      <a:pt x="8204" y="12632"/>
                    </a:lnTo>
                    <a:lnTo>
                      <a:pt x="8291" y="12604"/>
                    </a:lnTo>
                    <a:lnTo>
                      <a:pt x="8377" y="12565"/>
                    </a:lnTo>
                    <a:lnTo>
                      <a:pt x="8454" y="12527"/>
                    </a:lnTo>
                    <a:lnTo>
                      <a:pt x="8531" y="12479"/>
                    </a:lnTo>
                    <a:lnTo>
                      <a:pt x="8598" y="12411"/>
                    </a:lnTo>
                    <a:lnTo>
                      <a:pt x="8675" y="12354"/>
                    </a:lnTo>
                    <a:lnTo>
                      <a:pt x="8742" y="12277"/>
                    </a:lnTo>
                    <a:lnTo>
                      <a:pt x="8867" y="12123"/>
                    </a:lnTo>
                    <a:lnTo>
                      <a:pt x="8982" y="11941"/>
                    </a:lnTo>
                    <a:lnTo>
                      <a:pt x="9088" y="11749"/>
                    </a:lnTo>
                    <a:lnTo>
                      <a:pt x="9174" y="11537"/>
                    </a:lnTo>
                    <a:lnTo>
                      <a:pt x="9270" y="11326"/>
                    </a:lnTo>
                    <a:lnTo>
                      <a:pt x="9347" y="11105"/>
                    </a:lnTo>
                    <a:lnTo>
                      <a:pt x="9424" y="10884"/>
                    </a:lnTo>
                    <a:lnTo>
                      <a:pt x="9463" y="10769"/>
                    </a:lnTo>
                    <a:lnTo>
                      <a:pt x="9511" y="10654"/>
                    </a:lnTo>
                    <a:lnTo>
                      <a:pt x="9626" y="10404"/>
                    </a:lnTo>
                    <a:lnTo>
                      <a:pt x="9760" y="10164"/>
                    </a:lnTo>
                    <a:lnTo>
                      <a:pt x="9914" y="9923"/>
                    </a:lnTo>
                    <a:lnTo>
                      <a:pt x="10087" y="9683"/>
                    </a:lnTo>
                    <a:lnTo>
                      <a:pt x="10260" y="9443"/>
                    </a:lnTo>
                    <a:lnTo>
                      <a:pt x="10433" y="9222"/>
                    </a:lnTo>
                    <a:lnTo>
                      <a:pt x="10606" y="9011"/>
                    </a:lnTo>
                    <a:lnTo>
                      <a:pt x="10683" y="8915"/>
                    </a:lnTo>
                    <a:lnTo>
                      <a:pt x="10750" y="8819"/>
                    </a:lnTo>
                    <a:lnTo>
                      <a:pt x="10807" y="8713"/>
                    </a:lnTo>
                    <a:lnTo>
                      <a:pt x="10846" y="8598"/>
                    </a:lnTo>
                    <a:lnTo>
                      <a:pt x="10884" y="8492"/>
                    </a:lnTo>
                    <a:lnTo>
                      <a:pt x="10903" y="8377"/>
                    </a:lnTo>
                    <a:lnTo>
                      <a:pt x="10913" y="8262"/>
                    </a:lnTo>
                    <a:lnTo>
                      <a:pt x="10923" y="8146"/>
                    </a:lnTo>
                    <a:lnTo>
                      <a:pt x="10913" y="8031"/>
                    </a:lnTo>
                    <a:lnTo>
                      <a:pt x="10894" y="7916"/>
                    </a:lnTo>
                    <a:lnTo>
                      <a:pt x="10865" y="7810"/>
                    </a:lnTo>
                    <a:lnTo>
                      <a:pt x="10827" y="7695"/>
                    </a:lnTo>
                    <a:lnTo>
                      <a:pt x="10779" y="7589"/>
                    </a:lnTo>
                    <a:lnTo>
                      <a:pt x="10721" y="7483"/>
                    </a:lnTo>
                    <a:lnTo>
                      <a:pt x="10654" y="7387"/>
                    </a:lnTo>
                    <a:lnTo>
                      <a:pt x="10577" y="7291"/>
                    </a:lnTo>
                    <a:lnTo>
                      <a:pt x="10289" y="6984"/>
                    </a:lnTo>
                    <a:lnTo>
                      <a:pt x="10567" y="6062"/>
                    </a:lnTo>
                    <a:lnTo>
                      <a:pt x="10606" y="5908"/>
                    </a:lnTo>
                    <a:lnTo>
                      <a:pt x="10635" y="5745"/>
                    </a:lnTo>
                    <a:lnTo>
                      <a:pt x="10654" y="5591"/>
                    </a:lnTo>
                    <a:lnTo>
                      <a:pt x="10654" y="5428"/>
                    </a:lnTo>
                    <a:lnTo>
                      <a:pt x="10635" y="5274"/>
                    </a:lnTo>
                    <a:lnTo>
                      <a:pt x="10615" y="5120"/>
                    </a:lnTo>
                    <a:lnTo>
                      <a:pt x="10577" y="4967"/>
                    </a:lnTo>
                    <a:lnTo>
                      <a:pt x="10529" y="4823"/>
                    </a:lnTo>
                    <a:lnTo>
                      <a:pt x="10471" y="4678"/>
                    </a:lnTo>
                    <a:lnTo>
                      <a:pt x="10404" y="4544"/>
                    </a:lnTo>
                    <a:lnTo>
                      <a:pt x="10318" y="4409"/>
                    </a:lnTo>
                    <a:lnTo>
                      <a:pt x="10231" y="4285"/>
                    </a:lnTo>
                    <a:lnTo>
                      <a:pt x="10125" y="4169"/>
                    </a:lnTo>
                    <a:lnTo>
                      <a:pt x="10010" y="4054"/>
                    </a:lnTo>
                    <a:lnTo>
                      <a:pt x="9895" y="3948"/>
                    </a:lnTo>
                    <a:lnTo>
                      <a:pt x="9760" y="3862"/>
                    </a:lnTo>
                    <a:lnTo>
                      <a:pt x="3949" y="96"/>
                    </a:lnTo>
                    <a:lnTo>
                      <a:pt x="3862" y="48"/>
                    </a:lnTo>
                    <a:lnTo>
                      <a:pt x="3766" y="10"/>
                    </a:lnTo>
                    <a:lnTo>
                      <a:pt x="3670" y="0"/>
                    </a:lnTo>
                    <a:lnTo>
                      <a:pt x="35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9" name="Google Shape;2613;p46">
                <a:extLst>
                  <a:ext uri="{FF2B5EF4-FFF2-40B4-BE49-F238E27FC236}">
                    <a16:creationId xmlns:a16="http://schemas.microsoft.com/office/drawing/2014/main" id="{8D2505AA-E37A-C292-4E00-28DAF815DB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4915" y="1055475"/>
                <a:ext cx="444757" cy="515565"/>
              </a:xfrm>
              <a:custGeom>
                <a:avLst/>
                <a:gdLst>
                  <a:gd name="T0" fmla="*/ 8999 w 10923"/>
                  <a:gd name="T1" fmla="*/ 174067 h 12662"/>
                  <a:gd name="T2" fmla="*/ 3950 w 10923"/>
                  <a:gd name="T3" fmla="*/ 166616 h 12662"/>
                  <a:gd name="T4" fmla="*/ 814 w 10923"/>
                  <a:gd name="T5" fmla="*/ 158025 h 12662"/>
                  <a:gd name="T6" fmla="*/ 0 w 10923"/>
                  <a:gd name="T7" fmla="*/ 149433 h 12662"/>
                  <a:gd name="T8" fmla="*/ 1588 w 10923"/>
                  <a:gd name="T9" fmla="*/ 140801 h 12662"/>
                  <a:gd name="T10" fmla="*/ 5497 w 10923"/>
                  <a:gd name="T11" fmla="*/ 132617 h 12662"/>
                  <a:gd name="T12" fmla="*/ 7451 w 10923"/>
                  <a:gd name="T13" fmla="*/ 129848 h 12662"/>
                  <a:gd name="T14" fmla="*/ 14088 w 10923"/>
                  <a:gd name="T15" fmla="*/ 123618 h 12662"/>
                  <a:gd name="T16" fmla="*/ 22313 w 10923"/>
                  <a:gd name="T17" fmla="*/ 119302 h 12662"/>
                  <a:gd name="T18" fmla="*/ 30905 w 10923"/>
                  <a:gd name="T19" fmla="*/ 117348 h 12662"/>
                  <a:gd name="T20" fmla="*/ 39903 w 10923"/>
                  <a:gd name="T21" fmla="*/ 117755 h 12662"/>
                  <a:gd name="T22" fmla="*/ 48902 w 10923"/>
                  <a:gd name="T23" fmla="*/ 120890 h 12662"/>
                  <a:gd name="T24" fmla="*/ 31312 w 10923"/>
                  <a:gd name="T25" fmla="*/ 44586 h 12662"/>
                  <a:gd name="T26" fmla="*/ 28950 w 10923"/>
                  <a:gd name="T27" fmla="*/ 35994 h 12662"/>
                  <a:gd name="T28" fmla="*/ 30905 w 10923"/>
                  <a:gd name="T29" fmla="*/ 23860 h 12662"/>
                  <a:gd name="T30" fmla="*/ 39129 w 10923"/>
                  <a:gd name="T31" fmla="*/ 14088 h 12662"/>
                  <a:gd name="T32" fmla="*/ 43038 w 10923"/>
                  <a:gd name="T33" fmla="*/ 12134 h 12662"/>
                  <a:gd name="T34" fmla="*/ 54765 w 10923"/>
                  <a:gd name="T35" fmla="*/ 10179 h 12662"/>
                  <a:gd name="T36" fmla="*/ 66125 w 10923"/>
                  <a:gd name="T37" fmla="*/ 14862 h 12662"/>
                  <a:gd name="T38" fmla="*/ 122071 w 10923"/>
                  <a:gd name="T39" fmla="*/ 27769 h 12662"/>
                  <a:gd name="T40" fmla="*/ 121664 w 10923"/>
                  <a:gd name="T41" fmla="*/ 22680 h 12662"/>
                  <a:gd name="T42" fmla="*/ 123211 w 10923"/>
                  <a:gd name="T43" fmla="*/ 15636 h 12662"/>
                  <a:gd name="T44" fmla="*/ 129482 w 10923"/>
                  <a:gd name="T45" fmla="*/ 6270 h 12662"/>
                  <a:gd name="T46" fmla="*/ 135752 w 10923"/>
                  <a:gd name="T47" fmla="*/ 2362 h 12662"/>
                  <a:gd name="T48" fmla="*/ 142796 w 10923"/>
                  <a:gd name="T49" fmla="*/ 407 h 12662"/>
                  <a:gd name="T50" fmla="*/ 149433 w 10923"/>
                  <a:gd name="T51" fmla="*/ 0 h 12662"/>
                  <a:gd name="T52" fmla="*/ 160793 w 10923"/>
                  <a:gd name="T53" fmla="*/ 3909 h 12662"/>
                  <a:gd name="T54" fmla="*/ 402899 w 10923"/>
                  <a:gd name="T55" fmla="*/ 160753 h 12662"/>
                  <a:gd name="T56" fmla="*/ 416581 w 10923"/>
                  <a:gd name="T57" fmla="*/ 174474 h 12662"/>
                  <a:gd name="T58" fmla="*/ 426353 w 10923"/>
                  <a:gd name="T59" fmla="*/ 190476 h 12662"/>
                  <a:gd name="T60" fmla="*/ 432216 w 10923"/>
                  <a:gd name="T61" fmla="*/ 208474 h 12662"/>
                  <a:gd name="T62" fmla="*/ 433804 w 10923"/>
                  <a:gd name="T63" fmla="*/ 227652 h 12662"/>
                  <a:gd name="T64" fmla="*/ 430262 w 10923"/>
                  <a:gd name="T65" fmla="*/ 246829 h 12662"/>
                  <a:gd name="T66" fmla="*/ 430669 w 10923"/>
                  <a:gd name="T67" fmla="*/ 296871 h 12662"/>
                  <a:gd name="T68" fmla="*/ 438894 w 10923"/>
                  <a:gd name="T69" fmla="*/ 309005 h 12662"/>
                  <a:gd name="T70" fmla="*/ 443576 w 10923"/>
                  <a:gd name="T71" fmla="*/ 322320 h 12662"/>
                  <a:gd name="T72" fmla="*/ 444350 w 10923"/>
                  <a:gd name="T73" fmla="*/ 336408 h 12662"/>
                  <a:gd name="T74" fmla="*/ 441622 w 10923"/>
                  <a:gd name="T75" fmla="*/ 350089 h 12662"/>
                  <a:gd name="T76" fmla="*/ 434985 w 10923"/>
                  <a:gd name="T77" fmla="*/ 362997 h 12662"/>
                  <a:gd name="T78" fmla="*/ 424805 w 10923"/>
                  <a:gd name="T79" fmla="*/ 375497 h 12662"/>
                  <a:gd name="T80" fmla="*/ 403673 w 10923"/>
                  <a:gd name="T81" fmla="*/ 404040 h 12662"/>
                  <a:gd name="T82" fmla="*/ 387264 w 10923"/>
                  <a:gd name="T83" fmla="*/ 433804 h 12662"/>
                  <a:gd name="T84" fmla="*/ 383722 w 10923"/>
                  <a:gd name="T85" fmla="*/ 443169 h 12662"/>
                  <a:gd name="T86" fmla="*/ 373542 w 10923"/>
                  <a:gd name="T87" fmla="*/ 469758 h 12662"/>
                  <a:gd name="T88" fmla="*/ 361042 w 10923"/>
                  <a:gd name="T89" fmla="*/ 493618 h 12662"/>
                  <a:gd name="T90" fmla="*/ 350089 w 10923"/>
                  <a:gd name="T91" fmla="*/ 505345 h 12662"/>
                  <a:gd name="T92" fmla="*/ 341090 w 10923"/>
                  <a:gd name="T93" fmla="*/ 511615 h 12662"/>
                  <a:gd name="T94" fmla="*/ 330137 w 10923"/>
                  <a:gd name="T95" fmla="*/ 515158 h 12662"/>
                  <a:gd name="T96" fmla="*/ 318003 w 10923"/>
                  <a:gd name="T97" fmla="*/ 515158 h 12662"/>
                  <a:gd name="T98" fmla="*/ 304322 w 10923"/>
                  <a:gd name="T99" fmla="*/ 510842 h 12662"/>
                  <a:gd name="T100" fmla="*/ 289053 w 10923"/>
                  <a:gd name="T101" fmla="*/ 502617 h 1266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0923" h="12662" fill="none" extrusionOk="0">
                    <a:moveTo>
                      <a:pt x="2364" y="6561"/>
                    </a:moveTo>
                    <a:lnTo>
                      <a:pt x="221" y="4275"/>
                    </a:lnTo>
                    <a:lnTo>
                      <a:pt x="173" y="4217"/>
                    </a:lnTo>
                    <a:lnTo>
                      <a:pt x="135" y="4150"/>
                    </a:lnTo>
                    <a:lnTo>
                      <a:pt x="97" y="4092"/>
                    </a:lnTo>
                    <a:lnTo>
                      <a:pt x="68" y="4025"/>
                    </a:lnTo>
                    <a:lnTo>
                      <a:pt x="39" y="3958"/>
                    </a:lnTo>
                    <a:lnTo>
                      <a:pt x="20" y="3881"/>
                    </a:lnTo>
                    <a:lnTo>
                      <a:pt x="10" y="3814"/>
                    </a:lnTo>
                    <a:lnTo>
                      <a:pt x="0" y="3737"/>
                    </a:lnTo>
                    <a:lnTo>
                      <a:pt x="0" y="3670"/>
                    </a:lnTo>
                    <a:lnTo>
                      <a:pt x="10" y="3593"/>
                    </a:lnTo>
                    <a:lnTo>
                      <a:pt x="20" y="3526"/>
                    </a:lnTo>
                    <a:lnTo>
                      <a:pt x="39" y="3458"/>
                    </a:lnTo>
                    <a:lnTo>
                      <a:pt x="68" y="3382"/>
                    </a:lnTo>
                    <a:lnTo>
                      <a:pt x="97" y="3314"/>
                    </a:lnTo>
                    <a:lnTo>
                      <a:pt x="135" y="3257"/>
                    </a:lnTo>
                    <a:lnTo>
                      <a:pt x="183" y="3189"/>
                    </a:lnTo>
                    <a:lnTo>
                      <a:pt x="231" y="3132"/>
                    </a:lnTo>
                    <a:lnTo>
                      <a:pt x="289" y="3084"/>
                    </a:lnTo>
                    <a:lnTo>
                      <a:pt x="346" y="3036"/>
                    </a:lnTo>
                    <a:lnTo>
                      <a:pt x="414" y="2988"/>
                    </a:lnTo>
                    <a:lnTo>
                      <a:pt x="481" y="2959"/>
                    </a:lnTo>
                    <a:lnTo>
                      <a:pt x="548" y="2930"/>
                    </a:lnTo>
                    <a:lnTo>
                      <a:pt x="615" y="2911"/>
                    </a:lnTo>
                    <a:lnTo>
                      <a:pt x="692" y="2892"/>
                    </a:lnTo>
                    <a:lnTo>
                      <a:pt x="759" y="2882"/>
                    </a:lnTo>
                    <a:lnTo>
                      <a:pt x="836" y="2882"/>
                    </a:lnTo>
                    <a:lnTo>
                      <a:pt x="913" y="2882"/>
                    </a:lnTo>
                    <a:lnTo>
                      <a:pt x="980" y="2892"/>
                    </a:lnTo>
                    <a:lnTo>
                      <a:pt x="1057" y="2911"/>
                    </a:lnTo>
                    <a:lnTo>
                      <a:pt x="1134" y="2940"/>
                    </a:lnTo>
                    <a:lnTo>
                      <a:pt x="1201" y="2969"/>
                    </a:lnTo>
                    <a:lnTo>
                      <a:pt x="1268" y="3007"/>
                    </a:lnTo>
                    <a:lnTo>
                      <a:pt x="2008" y="3468"/>
                    </a:lnTo>
                    <a:lnTo>
                      <a:pt x="769" y="1095"/>
                    </a:lnTo>
                    <a:lnTo>
                      <a:pt x="731" y="990"/>
                    </a:lnTo>
                    <a:lnTo>
                      <a:pt x="711" y="884"/>
                    </a:lnTo>
                    <a:lnTo>
                      <a:pt x="702" y="778"/>
                    </a:lnTo>
                    <a:lnTo>
                      <a:pt x="721" y="682"/>
                    </a:lnTo>
                    <a:lnTo>
                      <a:pt x="759" y="586"/>
                    </a:lnTo>
                    <a:lnTo>
                      <a:pt x="807" y="490"/>
                    </a:lnTo>
                    <a:lnTo>
                      <a:pt x="875" y="413"/>
                    </a:lnTo>
                    <a:lnTo>
                      <a:pt x="961" y="346"/>
                    </a:lnTo>
                    <a:lnTo>
                      <a:pt x="1057" y="298"/>
                    </a:lnTo>
                    <a:lnTo>
                      <a:pt x="1153" y="260"/>
                    </a:lnTo>
                    <a:lnTo>
                      <a:pt x="1249" y="250"/>
                    </a:lnTo>
                    <a:lnTo>
                      <a:pt x="1345" y="250"/>
                    </a:lnTo>
                    <a:lnTo>
                      <a:pt x="1441" y="269"/>
                    </a:lnTo>
                    <a:lnTo>
                      <a:pt x="1537" y="308"/>
                    </a:lnTo>
                    <a:lnTo>
                      <a:pt x="1624" y="365"/>
                    </a:lnTo>
                    <a:lnTo>
                      <a:pt x="1701" y="433"/>
                    </a:lnTo>
                    <a:lnTo>
                      <a:pt x="3238" y="2075"/>
                    </a:lnTo>
                    <a:lnTo>
                      <a:pt x="2998" y="682"/>
                    </a:lnTo>
                    <a:lnTo>
                      <a:pt x="2988" y="625"/>
                    </a:lnTo>
                    <a:lnTo>
                      <a:pt x="2988" y="557"/>
                    </a:lnTo>
                    <a:lnTo>
                      <a:pt x="2998" y="500"/>
                    </a:lnTo>
                    <a:lnTo>
                      <a:pt x="3007" y="442"/>
                    </a:lnTo>
                    <a:lnTo>
                      <a:pt x="3026" y="384"/>
                    </a:lnTo>
                    <a:lnTo>
                      <a:pt x="3046" y="336"/>
                    </a:lnTo>
                    <a:lnTo>
                      <a:pt x="3103" y="240"/>
                    </a:lnTo>
                    <a:lnTo>
                      <a:pt x="3180" y="154"/>
                    </a:lnTo>
                    <a:lnTo>
                      <a:pt x="3228" y="116"/>
                    </a:lnTo>
                    <a:lnTo>
                      <a:pt x="3276" y="87"/>
                    </a:lnTo>
                    <a:lnTo>
                      <a:pt x="3334" y="58"/>
                    </a:lnTo>
                    <a:lnTo>
                      <a:pt x="3382" y="39"/>
                    </a:lnTo>
                    <a:lnTo>
                      <a:pt x="3439" y="19"/>
                    </a:lnTo>
                    <a:lnTo>
                      <a:pt x="3507" y="10"/>
                    </a:lnTo>
                    <a:lnTo>
                      <a:pt x="3574" y="0"/>
                    </a:lnTo>
                    <a:lnTo>
                      <a:pt x="3670" y="0"/>
                    </a:lnTo>
                    <a:lnTo>
                      <a:pt x="3766" y="10"/>
                    </a:lnTo>
                    <a:lnTo>
                      <a:pt x="3862" y="48"/>
                    </a:lnTo>
                    <a:lnTo>
                      <a:pt x="3949" y="96"/>
                    </a:lnTo>
                    <a:lnTo>
                      <a:pt x="9760" y="3862"/>
                    </a:lnTo>
                    <a:lnTo>
                      <a:pt x="9895" y="3948"/>
                    </a:lnTo>
                    <a:lnTo>
                      <a:pt x="10010" y="4054"/>
                    </a:lnTo>
                    <a:lnTo>
                      <a:pt x="10125" y="4169"/>
                    </a:lnTo>
                    <a:lnTo>
                      <a:pt x="10231" y="4285"/>
                    </a:lnTo>
                    <a:lnTo>
                      <a:pt x="10318" y="4409"/>
                    </a:lnTo>
                    <a:lnTo>
                      <a:pt x="10404" y="4544"/>
                    </a:lnTo>
                    <a:lnTo>
                      <a:pt x="10471" y="4678"/>
                    </a:lnTo>
                    <a:lnTo>
                      <a:pt x="10529" y="4823"/>
                    </a:lnTo>
                    <a:lnTo>
                      <a:pt x="10577" y="4967"/>
                    </a:lnTo>
                    <a:lnTo>
                      <a:pt x="10615" y="5120"/>
                    </a:lnTo>
                    <a:lnTo>
                      <a:pt x="10635" y="5274"/>
                    </a:lnTo>
                    <a:lnTo>
                      <a:pt x="10654" y="5428"/>
                    </a:lnTo>
                    <a:lnTo>
                      <a:pt x="10654" y="5591"/>
                    </a:lnTo>
                    <a:lnTo>
                      <a:pt x="10635" y="5745"/>
                    </a:lnTo>
                    <a:lnTo>
                      <a:pt x="10606" y="5908"/>
                    </a:lnTo>
                    <a:lnTo>
                      <a:pt x="10567" y="6062"/>
                    </a:lnTo>
                    <a:lnTo>
                      <a:pt x="10289" y="6984"/>
                    </a:lnTo>
                    <a:lnTo>
                      <a:pt x="10577" y="7291"/>
                    </a:lnTo>
                    <a:lnTo>
                      <a:pt x="10654" y="7387"/>
                    </a:lnTo>
                    <a:lnTo>
                      <a:pt x="10721" y="7483"/>
                    </a:lnTo>
                    <a:lnTo>
                      <a:pt x="10779" y="7589"/>
                    </a:lnTo>
                    <a:lnTo>
                      <a:pt x="10827" y="7695"/>
                    </a:lnTo>
                    <a:lnTo>
                      <a:pt x="10865" y="7810"/>
                    </a:lnTo>
                    <a:lnTo>
                      <a:pt x="10894" y="7916"/>
                    </a:lnTo>
                    <a:lnTo>
                      <a:pt x="10913" y="8031"/>
                    </a:lnTo>
                    <a:lnTo>
                      <a:pt x="10923" y="8146"/>
                    </a:lnTo>
                    <a:lnTo>
                      <a:pt x="10913" y="8262"/>
                    </a:lnTo>
                    <a:lnTo>
                      <a:pt x="10903" y="8377"/>
                    </a:lnTo>
                    <a:lnTo>
                      <a:pt x="10884" y="8492"/>
                    </a:lnTo>
                    <a:lnTo>
                      <a:pt x="10846" y="8598"/>
                    </a:lnTo>
                    <a:lnTo>
                      <a:pt x="10807" y="8713"/>
                    </a:lnTo>
                    <a:lnTo>
                      <a:pt x="10750" y="8819"/>
                    </a:lnTo>
                    <a:lnTo>
                      <a:pt x="10683" y="8915"/>
                    </a:lnTo>
                    <a:lnTo>
                      <a:pt x="10606" y="9011"/>
                    </a:lnTo>
                    <a:lnTo>
                      <a:pt x="10433" y="9222"/>
                    </a:lnTo>
                    <a:lnTo>
                      <a:pt x="10260" y="9443"/>
                    </a:lnTo>
                    <a:lnTo>
                      <a:pt x="10087" y="9683"/>
                    </a:lnTo>
                    <a:lnTo>
                      <a:pt x="9914" y="9923"/>
                    </a:lnTo>
                    <a:lnTo>
                      <a:pt x="9760" y="10164"/>
                    </a:lnTo>
                    <a:lnTo>
                      <a:pt x="9626" y="10404"/>
                    </a:lnTo>
                    <a:lnTo>
                      <a:pt x="9511" y="10654"/>
                    </a:lnTo>
                    <a:lnTo>
                      <a:pt x="9463" y="10769"/>
                    </a:lnTo>
                    <a:lnTo>
                      <a:pt x="9424" y="10884"/>
                    </a:lnTo>
                    <a:lnTo>
                      <a:pt x="9347" y="11105"/>
                    </a:lnTo>
                    <a:lnTo>
                      <a:pt x="9270" y="11326"/>
                    </a:lnTo>
                    <a:lnTo>
                      <a:pt x="9174" y="11537"/>
                    </a:lnTo>
                    <a:lnTo>
                      <a:pt x="9088" y="11749"/>
                    </a:lnTo>
                    <a:lnTo>
                      <a:pt x="8982" y="11941"/>
                    </a:lnTo>
                    <a:lnTo>
                      <a:pt x="8867" y="12123"/>
                    </a:lnTo>
                    <a:lnTo>
                      <a:pt x="8742" y="12277"/>
                    </a:lnTo>
                    <a:lnTo>
                      <a:pt x="8675" y="12354"/>
                    </a:lnTo>
                    <a:lnTo>
                      <a:pt x="8598" y="12411"/>
                    </a:lnTo>
                    <a:lnTo>
                      <a:pt x="8531" y="12479"/>
                    </a:lnTo>
                    <a:lnTo>
                      <a:pt x="8454" y="12527"/>
                    </a:lnTo>
                    <a:lnTo>
                      <a:pt x="8377" y="12565"/>
                    </a:lnTo>
                    <a:lnTo>
                      <a:pt x="8291" y="12604"/>
                    </a:lnTo>
                    <a:lnTo>
                      <a:pt x="8204" y="12632"/>
                    </a:lnTo>
                    <a:lnTo>
                      <a:pt x="8108" y="12652"/>
                    </a:lnTo>
                    <a:lnTo>
                      <a:pt x="8012" y="12661"/>
                    </a:lnTo>
                    <a:lnTo>
                      <a:pt x="7916" y="12661"/>
                    </a:lnTo>
                    <a:lnTo>
                      <a:pt x="7810" y="12652"/>
                    </a:lnTo>
                    <a:lnTo>
                      <a:pt x="7705" y="12632"/>
                    </a:lnTo>
                    <a:lnTo>
                      <a:pt x="7589" y="12594"/>
                    </a:lnTo>
                    <a:lnTo>
                      <a:pt x="7474" y="12546"/>
                    </a:lnTo>
                    <a:lnTo>
                      <a:pt x="7359" y="12498"/>
                    </a:lnTo>
                    <a:lnTo>
                      <a:pt x="7234" y="12421"/>
                    </a:lnTo>
                    <a:lnTo>
                      <a:pt x="7099" y="12344"/>
                    </a:lnTo>
                    <a:lnTo>
                      <a:pt x="6965" y="1224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0" name="Google Shape;2614;p46">
                <a:extLst>
                  <a:ext uri="{FF2B5EF4-FFF2-40B4-BE49-F238E27FC236}">
                    <a16:creationId xmlns:a16="http://schemas.microsoft.com/office/drawing/2014/main" id="{01C6A96F-C9D5-E7AC-A60C-2932017B73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6992" y="1474368"/>
                <a:ext cx="258597" cy="288687"/>
              </a:xfrm>
              <a:custGeom>
                <a:avLst/>
                <a:gdLst>
                  <a:gd name="T0" fmla="*/ 168611 w 6351"/>
                  <a:gd name="T1" fmla="*/ 30131 h 7090"/>
                  <a:gd name="T2" fmla="*/ 35994 w 6351"/>
                  <a:gd name="T3" fmla="*/ 115027 h 7090"/>
                  <a:gd name="T4" fmla="*/ 39130 w 6351"/>
                  <a:gd name="T5" fmla="*/ 133024 h 7090"/>
                  <a:gd name="T6" fmla="*/ 41898 w 6351"/>
                  <a:gd name="T7" fmla="*/ 159205 h 7090"/>
                  <a:gd name="T8" fmla="*/ 43038 w 6351"/>
                  <a:gd name="T9" fmla="*/ 184654 h 7090"/>
                  <a:gd name="T10" fmla="*/ 43038 w 6351"/>
                  <a:gd name="T11" fmla="*/ 199109 h 7090"/>
                  <a:gd name="T12" fmla="*/ 1181 w 6351"/>
                  <a:gd name="T13" fmla="*/ 216698 h 7090"/>
                  <a:gd name="T14" fmla="*/ 5130 w 6351"/>
                  <a:gd name="T15" fmla="*/ 225331 h 7090"/>
                  <a:gd name="T16" fmla="*/ 12134 w 6351"/>
                  <a:gd name="T17" fmla="*/ 237424 h 7090"/>
                  <a:gd name="T18" fmla="*/ 22720 w 6351"/>
                  <a:gd name="T19" fmla="*/ 251512 h 7090"/>
                  <a:gd name="T20" fmla="*/ 33673 w 6351"/>
                  <a:gd name="T21" fmla="*/ 262098 h 7090"/>
                  <a:gd name="T22" fmla="*/ 42265 w 6351"/>
                  <a:gd name="T23" fmla="*/ 268735 h 7090"/>
                  <a:gd name="T24" fmla="*/ 52444 w 6351"/>
                  <a:gd name="T25" fmla="*/ 275006 h 7090"/>
                  <a:gd name="T26" fmla="*/ 63397 w 6351"/>
                  <a:gd name="T27" fmla="*/ 280096 h 7090"/>
                  <a:gd name="T28" fmla="*/ 76305 w 6351"/>
                  <a:gd name="T29" fmla="*/ 284371 h 7090"/>
                  <a:gd name="T30" fmla="*/ 90393 w 6351"/>
                  <a:gd name="T31" fmla="*/ 287099 h 7090"/>
                  <a:gd name="T32" fmla="*/ 105621 w 6351"/>
                  <a:gd name="T33" fmla="*/ 288687 h 7090"/>
                  <a:gd name="T34" fmla="*/ 122845 w 6351"/>
                  <a:gd name="T35" fmla="*/ 288280 h 7090"/>
                  <a:gd name="T36" fmla="*/ 138887 w 6351"/>
                  <a:gd name="T37" fmla="*/ 286325 h 7090"/>
                  <a:gd name="T38" fmla="*/ 154157 w 6351"/>
                  <a:gd name="T39" fmla="*/ 282417 h 7090"/>
                  <a:gd name="T40" fmla="*/ 168611 w 6351"/>
                  <a:gd name="T41" fmla="*/ 277734 h 7090"/>
                  <a:gd name="T42" fmla="*/ 181926 w 6351"/>
                  <a:gd name="T43" fmla="*/ 271464 h 7090"/>
                  <a:gd name="T44" fmla="*/ 194426 w 6351"/>
                  <a:gd name="T45" fmla="*/ 264419 h 7090"/>
                  <a:gd name="T46" fmla="*/ 210835 w 6351"/>
                  <a:gd name="T47" fmla="*/ 252693 h 7090"/>
                  <a:gd name="T48" fmla="*/ 229240 w 6351"/>
                  <a:gd name="T49" fmla="*/ 236650 h 7090"/>
                  <a:gd name="T50" fmla="*/ 243328 w 6351"/>
                  <a:gd name="T51" fmla="*/ 221788 h 7090"/>
                  <a:gd name="T52" fmla="*/ 255828 w 6351"/>
                  <a:gd name="T53" fmla="*/ 205379 h 7090"/>
                  <a:gd name="T54" fmla="*/ 223743 w 6351"/>
                  <a:gd name="T55" fmla="*/ 190517 h 7090"/>
                  <a:gd name="T56" fmla="*/ 221015 w 6351"/>
                  <a:gd name="T57" fmla="*/ 145931 h 7090"/>
                  <a:gd name="T58" fmla="*/ 218287 w 6351"/>
                  <a:gd name="T59" fmla="*/ 80213 h 7090"/>
                  <a:gd name="T60" fmla="*/ 217879 w 6351"/>
                  <a:gd name="T61" fmla="*/ 41858 h 7090"/>
                  <a:gd name="T62" fmla="*/ 219060 w 6351"/>
                  <a:gd name="T63" fmla="*/ 16043 h 7090"/>
                  <a:gd name="T64" fmla="*/ 221422 w 6351"/>
                  <a:gd name="T65" fmla="*/ 2769 h 709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351" h="7090" extrusionOk="0">
                    <a:moveTo>
                      <a:pt x="5457" y="0"/>
                    </a:moveTo>
                    <a:lnTo>
                      <a:pt x="4141" y="740"/>
                    </a:lnTo>
                    <a:lnTo>
                      <a:pt x="827" y="2604"/>
                    </a:lnTo>
                    <a:lnTo>
                      <a:pt x="884" y="2825"/>
                    </a:lnTo>
                    <a:lnTo>
                      <a:pt x="923" y="3046"/>
                    </a:lnTo>
                    <a:lnTo>
                      <a:pt x="961" y="3267"/>
                    </a:lnTo>
                    <a:lnTo>
                      <a:pt x="990" y="3488"/>
                    </a:lnTo>
                    <a:lnTo>
                      <a:pt x="1029" y="3910"/>
                    </a:lnTo>
                    <a:lnTo>
                      <a:pt x="1048" y="4285"/>
                    </a:lnTo>
                    <a:lnTo>
                      <a:pt x="1057" y="4535"/>
                    </a:lnTo>
                    <a:lnTo>
                      <a:pt x="1057" y="4727"/>
                    </a:lnTo>
                    <a:lnTo>
                      <a:pt x="1057" y="4890"/>
                    </a:lnTo>
                    <a:lnTo>
                      <a:pt x="1" y="5236"/>
                    </a:lnTo>
                    <a:lnTo>
                      <a:pt x="29" y="5322"/>
                    </a:lnTo>
                    <a:lnTo>
                      <a:pt x="68" y="5409"/>
                    </a:lnTo>
                    <a:lnTo>
                      <a:pt x="126" y="5534"/>
                    </a:lnTo>
                    <a:lnTo>
                      <a:pt x="202" y="5678"/>
                    </a:lnTo>
                    <a:lnTo>
                      <a:pt x="298" y="5831"/>
                    </a:lnTo>
                    <a:lnTo>
                      <a:pt x="414" y="6004"/>
                    </a:lnTo>
                    <a:lnTo>
                      <a:pt x="558" y="6177"/>
                    </a:lnTo>
                    <a:lnTo>
                      <a:pt x="731" y="6350"/>
                    </a:lnTo>
                    <a:lnTo>
                      <a:pt x="827" y="6437"/>
                    </a:lnTo>
                    <a:lnTo>
                      <a:pt x="932" y="6523"/>
                    </a:lnTo>
                    <a:lnTo>
                      <a:pt x="1038" y="6600"/>
                    </a:lnTo>
                    <a:lnTo>
                      <a:pt x="1163" y="6677"/>
                    </a:lnTo>
                    <a:lnTo>
                      <a:pt x="1288" y="6754"/>
                    </a:lnTo>
                    <a:lnTo>
                      <a:pt x="1422" y="6821"/>
                    </a:lnTo>
                    <a:lnTo>
                      <a:pt x="1557" y="6879"/>
                    </a:lnTo>
                    <a:lnTo>
                      <a:pt x="1711" y="6936"/>
                    </a:lnTo>
                    <a:lnTo>
                      <a:pt x="1874" y="6984"/>
                    </a:lnTo>
                    <a:lnTo>
                      <a:pt x="2037" y="7023"/>
                    </a:lnTo>
                    <a:lnTo>
                      <a:pt x="2220" y="7051"/>
                    </a:lnTo>
                    <a:lnTo>
                      <a:pt x="2402" y="7080"/>
                    </a:lnTo>
                    <a:lnTo>
                      <a:pt x="2594" y="7090"/>
                    </a:lnTo>
                    <a:lnTo>
                      <a:pt x="2806" y="7090"/>
                    </a:lnTo>
                    <a:lnTo>
                      <a:pt x="3017" y="7080"/>
                    </a:lnTo>
                    <a:lnTo>
                      <a:pt x="3219" y="7061"/>
                    </a:lnTo>
                    <a:lnTo>
                      <a:pt x="3411" y="7032"/>
                    </a:lnTo>
                    <a:lnTo>
                      <a:pt x="3603" y="6994"/>
                    </a:lnTo>
                    <a:lnTo>
                      <a:pt x="3786" y="6936"/>
                    </a:lnTo>
                    <a:lnTo>
                      <a:pt x="3968" y="6879"/>
                    </a:lnTo>
                    <a:lnTo>
                      <a:pt x="4141" y="6821"/>
                    </a:lnTo>
                    <a:lnTo>
                      <a:pt x="4304" y="6744"/>
                    </a:lnTo>
                    <a:lnTo>
                      <a:pt x="4468" y="6667"/>
                    </a:lnTo>
                    <a:lnTo>
                      <a:pt x="4621" y="6581"/>
                    </a:lnTo>
                    <a:lnTo>
                      <a:pt x="4775" y="6494"/>
                    </a:lnTo>
                    <a:lnTo>
                      <a:pt x="4909" y="6398"/>
                    </a:lnTo>
                    <a:lnTo>
                      <a:pt x="5178" y="6206"/>
                    </a:lnTo>
                    <a:lnTo>
                      <a:pt x="5419" y="6014"/>
                    </a:lnTo>
                    <a:lnTo>
                      <a:pt x="5630" y="5812"/>
                    </a:lnTo>
                    <a:lnTo>
                      <a:pt x="5822" y="5620"/>
                    </a:lnTo>
                    <a:lnTo>
                      <a:pt x="5976" y="5447"/>
                    </a:lnTo>
                    <a:lnTo>
                      <a:pt x="6110" y="5284"/>
                    </a:lnTo>
                    <a:lnTo>
                      <a:pt x="6283" y="5044"/>
                    </a:lnTo>
                    <a:lnTo>
                      <a:pt x="6350" y="4957"/>
                    </a:lnTo>
                    <a:lnTo>
                      <a:pt x="5495" y="4679"/>
                    </a:lnTo>
                    <a:lnTo>
                      <a:pt x="5467" y="4371"/>
                    </a:lnTo>
                    <a:lnTo>
                      <a:pt x="5428" y="3584"/>
                    </a:lnTo>
                    <a:lnTo>
                      <a:pt x="5380" y="2527"/>
                    </a:lnTo>
                    <a:lnTo>
                      <a:pt x="5361" y="1970"/>
                    </a:lnTo>
                    <a:lnTo>
                      <a:pt x="5351" y="1432"/>
                    </a:lnTo>
                    <a:lnTo>
                      <a:pt x="5351" y="1028"/>
                    </a:lnTo>
                    <a:lnTo>
                      <a:pt x="5361" y="683"/>
                    </a:lnTo>
                    <a:lnTo>
                      <a:pt x="5380" y="394"/>
                    </a:lnTo>
                    <a:lnTo>
                      <a:pt x="5409" y="164"/>
                    </a:lnTo>
                    <a:lnTo>
                      <a:pt x="5438" y="68"/>
                    </a:lnTo>
                    <a:lnTo>
                      <a:pt x="5457" y="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1" name="Google Shape;2615;p46">
                <a:extLst>
                  <a:ext uri="{FF2B5EF4-FFF2-40B4-BE49-F238E27FC236}">
                    <a16:creationId xmlns:a16="http://schemas.microsoft.com/office/drawing/2014/main" id="{6BCF9E53-66E2-0D18-151D-6A5038FA08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4907" y="1259262"/>
                <a:ext cx="339584" cy="341498"/>
              </a:xfrm>
              <a:custGeom>
                <a:avLst/>
                <a:gdLst>
                  <a:gd name="T0" fmla="*/ 8266 w 8340"/>
                  <a:gd name="T1" fmla="*/ 21499 h 8387"/>
                  <a:gd name="T2" fmla="*/ 5130 w 8340"/>
                  <a:gd name="T3" fmla="*/ 50083 h 8387"/>
                  <a:gd name="T4" fmla="*/ 5497 w 8340"/>
                  <a:gd name="T5" fmla="*/ 90352 h 8387"/>
                  <a:gd name="T6" fmla="*/ 6311 w 8340"/>
                  <a:gd name="T7" fmla="*/ 123211 h 8387"/>
                  <a:gd name="T8" fmla="*/ 2402 w 8340"/>
                  <a:gd name="T9" fmla="*/ 158798 h 8387"/>
                  <a:gd name="T10" fmla="*/ 41 w 8340"/>
                  <a:gd name="T11" fmla="*/ 204972 h 8387"/>
                  <a:gd name="T12" fmla="*/ 1588 w 8340"/>
                  <a:gd name="T13" fmla="*/ 230787 h 8387"/>
                  <a:gd name="T14" fmla="*/ 5904 w 8340"/>
                  <a:gd name="T15" fmla="*/ 256602 h 8387"/>
                  <a:gd name="T16" fmla="*/ 13722 w 8340"/>
                  <a:gd name="T17" fmla="*/ 281236 h 8387"/>
                  <a:gd name="T18" fmla="*/ 26263 w 8340"/>
                  <a:gd name="T19" fmla="*/ 303142 h 8387"/>
                  <a:gd name="T20" fmla="*/ 44219 w 8340"/>
                  <a:gd name="T21" fmla="*/ 321506 h 8387"/>
                  <a:gd name="T22" fmla="*/ 63804 w 8340"/>
                  <a:gd name="T23" fmla="*/ 332459 h 8387"/>
                  <a:gd name="T24" fmla="*/ 77893 w 8340"/>
                  <a:gd name="T25" fmla="*/ 337182 h 8387"/>
                  <a:gd name="T26" fmla="*/ 98984 w 8340"/>
                  <a:gd name="T27" fmla="*/ 340684 h 8387"/>
                  <a:gd name="T28" fmla="*/ 128708 w 8340"/>
                  <a:gd name="T29" fmla="*/ 341091 h 8387"/>
                  <a:gd name="T30" fmla="*/ 155704 w 8340"/>
                  <a:gd name="T31" fmla="*/ 336001 h 8387"/>
                  <a:gd name="T32" fmla="*/ 179564 w 8340"/>
                  <a:gd name="T33" fmla="*/ 326229 h 8387"/>
                  <a:gd name="T34" fmla="*/ 201104 w 8340"/>
                  <a:gd name="T35" fmla="*/ 313321 h 8387"/>
                  <a:gd name="T36" fmla="*/ 219467 w 8340"/>
                  <a:gd name="T37" fmla="*/ 297645 h 8387"/>
                  <a:gd name="T38" fmla="*/ 235103 w 8340"/>
                  <a:gd name="T39" fmla="*/ 280462 h 8387"/>
                  <a:gd name="T40" fmla="*/ 248010 w 8340"/>
                  <a:gd name="T41" fmla="*/ 262058 h 8387"/>
                  <a:gd name="T42" fmla="*/ 261732 w 8340"/>
                  <a:gd name="T43" fmla="*/ 237424 h 8387"/>
                  <a:gd name="T44" fmla="*/ 273459 w 8340"/>
                  <a:gd name="T45" fmla="*/ 205339 h 8387"/>
                  <a:gd name="T46" fmla="*/ 277734 w 8340"/>
                  <a:gd name="T47" fmla="*/ 211202 h 8387"/>
                  <a:gd name="T48" fmla="*/ 285959 w 8340"/>
                  <a:gd name="T49" fmla="*/ 217106 h 8387"/>
                  <a:gd name="T50" fmla="*/ 295731 w 8340"/>
                  <a:gd name="T51" fmla="*/ 219834 h 8387"/>
                  <a:gd name="T52" fmla="*/ 311774 w 8340"/>
                  <a:gd name="T53" fmla="*/ 218246 h 8387"/>
                  <a:gd name="T54" fmla="*/ 319225 w 8340"/>
                  <a:gd name="T55" fmla="*/ 213563 h 8387"/>
                  <a:gd name="T56" fmla="*/ 327409 w 8340"/>
                  <a:gd name="T57" fmla="*/ 203018 h 8387"/>
                  <a:gd name="T58" fmla="*/ 336042 w 8340"/>
                  <a:gd name="T59" fmla="*/ 181885 h 8387"/>
                  <a:gd name="T60" fmla="*/ 339543 w 8340"/>
                  <a:gd name="T61" fmla="*/ 158432 h 8387"/>
                  <a:gd name="T62" fmla="*/ 337222 w 8340"/>
                  <a:gd name="T63" fmla="*/ 141982 h 8387"/>
                  <a:gd name="T64" fmla="*/ 333273 w 8340"/>
                  <a:gd name="T65" fmla="*/ 134571 h 8387"/>
                  <a:gd name="T66" fmla="*/ 327409 w 8340"/>
                  <a:gd name="T67" fmla="*/ 130255 h 8387"/>
                  <a:gd name="T68" fmla="*/ 317271 w 8340"/>
                  <a:gd name="T69" fmla="*/ 129075 h 8387"/>
                  <a:gd name="T70" fmla="*/ 306318 w 8340"/>
                  <a:gd name="T71" fmla="*/ 132983 h 8387"/>
                  <a:gd name="T72" fmla="*/ 295365 w 8340"/>
                  <a:gd name="T73" fmla="*/ 142756 h 8387"/>
                  <a:gd name="T74" fmla="*/ 287140 w 8340"/>
                  <a:gd name="T75" fmla="*/ 154523 h 8387"/>
                  <a:gd name="T76" fmla="*/ 280503 w 8340"/>
                  <a:gd name="T77" fmla="*/ 168204 h 8387"/>
                  <a:gd name="T78" fmla="*/ 279689 w 8340"/>
                  <a:gd name="T79" fmla="*/ 132983 h 8387"/>
                  <a:gd name="T80" fmla="*/ 276594 w 8340"/>
                  <a:gd name="T81" fmla="*/ 100124 h 8387"/>
                  <a:gd name="T82" fmla="*/ 272644 w 8340"/>
                  <a:gd name="T83" fmla="*/ 87217 h 8387"/>
                  <a:gd name="T84" fmla="*/ 266007 w 8340"/>
                  <a:gd name="T85" fmla="*/ 84082 h 8387"/>
                  <a:gd name="T86" fmla="*/ 239012 w 8340"/>
                  <a:gd name="T87" fmla="*/ 81354 h 8387"/>
                  <a:gd name="T88" fmla="*/ 167430 w 8340"/>
                  <a:gd name="T89" fmla="*/ 75083 h 8387"/>
                  <a:gd name="T90" fmla="*/ 136159 w 8340"/>
                  <a:gd name="T91" fmla="*/ 69627 h 8387"/>
                  <a:gd name="T92" fmla="*/ 104481 w 8340"/>
                  <a:gd name="T93" fmla="*/ 61036 h 8387"/>
                  <a:gd name="T94" fmla="*/ 73577 w 8340"/>
                  <a:gd name="T95" fmla="*/ 48902 h 8387"/>
                  <a:gd name="T96" fmla="*/ 45400 w 8340"/>
                  <a:gd name="T97" fmla="*/ 31678 h 8387"/>
                  <a:gd name="T98" fmla="*/ 20359 w 8340"/>
                  <a:gd name="T99" fmla="*/ 8999 h 838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8340" h="8387" extrusionOk="0">
                    <a:moveTo>
                      <a:pt x="328" y="0"/>
                    </a:moveTo>
                    <a:lnTo>
                      <a:pt x="260" y="269"/>
                    </a:lnTo>
                    <a:lnTo>
                      <a:pt x="203" y="528"/>
                    </a:lnTo>
                    <a:lnTo>
                      <a:pt x="174" y="769"/>
                    </a:lnTo>
                    <a:lnTo>
                      <a:pt x="145" y="999"/>
                    </a:lnTo>
                    <a:lnTo>
                      <a:pt x="126" y="1230"/>
                    </a:lnTo>
                    <a:lnTo>
                      <a:pt x="116" y="1441"/>
                    </a:lnTo>
                    <a:lnTo>
                      <a:pt x="116" y="1844"/>
                    </a:lnTo>
                    <a:lnTo>
                      <a:pt x="135" y="2219"/>
                    </a:lnTo>
                    <a:lnTo>
                      <a:pt x="155" y="2555"/>
                    </a:lnTo>
                    <a:lnTo>
                      <a:pt x="164" y="2882"/>
                    </a:lnTo>
                    <a:lnTo>
                      <a:pt x="155" y="3026"/>
                    </a:lnTo>
                    <a:lnTo>
                      <a:pt x="145" y="3180"/>
                    </a:lnTo>
                    <a:lnTo>
                      <a:pt x="97" y="3602"/>
                    </a:lnTo>
                    <a:lnTo>
                      <a:pt x="59" y="3900"/>
                    </a:lnTo>
                    <a:lnTo>
                      <a:pt x="30" y="4246"/>
                    </a:lnTo>
                    <a:lnTo>
                      <a:pt x="11" y="4621"/>
                    </a:lnTo>
                    <a:lnTo>
                      <a:pt x="1" y="5034"/>
                    </a:lnTo>
                    <a:lnTo>
                      <a:pt x="11" y="5235"/>
                    </a:lnTo>
                    <a:lnTo>
                      <a:pt x="20" y="5447"/>
                    </a:lnTo>
                    <a:lnTo>
                      <a:pt x="39" y="5668"/>
                    </a:lnTo>
                    <a:lnTo>
                      <a:pt x="68" y="5879"/>
                    </a:lnTo>
                    <a:lnTo>
                      <a:pt x="97" y="6090"/>
                    </a:lnTo>
                    <a:lnTo>
                      <a:pt x="145" y="6302"/>
                    </a:lnTo>
                    <a:lnTo>
                      <a:pt x="193" y="6503"/>
                    </a:lnTo>
                    <a:lnTo>
                      <a:pt x="260" y="6705"/>
                    </a:lnTo>
                    <a:lnTo>
                      <a:pt x="337" y="6907"/>
                    </a:lnTo>
                    <a:lnTo>
                      <a:pt x="424" y="7099"/>
                    </a:lnTo>
                    <a:lnTo>
                      <a:pt x="529" y="7272"/>
                    </a:lnTo>
                    <a:lnTo>
                      <a:pt x="645" y="7445"/>
                    </a:lnTo>
                    <a:lnTo>
                      <a:pt x="779" y="7608"/>
                    </a:lnTo>
                    <a:lnTo>
                      <a:pt x="923" y="7762"/>
                    </a:lnTo>
                    <a:lnTo>
                      <a:pt x="1086" y="7896"/>
                    </a:lnTo>
                    <a:lnTo>
                      <a:pt x="1259" y="8012"/>
                    </a:lnTo>
                    <a:lnTo>
                      <a:pt x="1461" y="8127"/>
                    </a:lnTo>
                    <a:lnTo>
                      <a:pt x="1567" y="8165"/>
                    </a:lnTo>
                    <a:lnTo>
                      <a:pt x="1672" y="8213"/>
                    </a:lnTo>
                    <a:lnTo>
                      <a:pt x="1788" y="8252"/>
                    </a:lnTo>
                    <a:lnTo>
                      <a:pt x="1913" y="8281"/>
                    </a:lnTo>
                    <a:lnTo>
                      <a:pt x="2037" y="8309"/>
                    </a:lnTo>
                    <a:lnTo>
                      <a:pt x="2162" y="8338"/>
                    </a:lnTo>
                    <a:lnTo>
                      <a:pt x="2431" y="8367"/>
                    </a:lnTo>
                    <a:lnTo>
                      <a:pt x="2681" y="8386"/>
                    </a:lnTo>
                    <a:lnTo>
                      <a:pt x="2921" y="8386"/>
                    </a:lnTo>
                    <a:lnTo>
                      <a:pt x="3161" y="8377"/>
                    </a:lnTo>
                    <a:lnTo>
                      <a:pt x="3392" y="8348"/>
                    </a:lnTo>
                    <a:lnTo>
                      <a:pt x="3613" y="8300"/>
                    </a:lnTo>
                    <a:lnTo>
                      <a:pt x="3824" y="8252"/>
                    </a:lnTo>
                    <a:lnTo>
                      <a:pt x="4026" y="8185"/>
                    </a:lnTo>
                    <a:lnTo>
                      <a:pt x="4228" y="8108"/>
                    </a:lnTo>
                    <a:lnTo>
                      <a:pt x="4410" y="8012"/>
                    </a:lnTo>
                    <a:lnTo>
                      <a:pt x="4593" y="7916"/>
                    </a:lnTo>
                    <a:lnTo>
                      <a:pt x="4766" y="7810"/>
                    </a:lnTo>
                    <a:lnTo>
                      <a:pt x="4939" y="7695"/>
                    </a:lnTo>
                    <a:lnTo>
                      <a:pt x="5092" y="7579"/>
                    </a:lnTo>
                    <a:lnTo>
                      <a:pt x="5246" y="7445"/>
                    </a:lnTo>
                    <a:lnTo>
                      <a:pt x="5390" y="7310"/>
                    </a:lnTo>
                    <a:lnTo>
                      <a:pt x="5525" y="7176"/>
                    </a:lnTo>
                    <a:lnTo>
                      <a:pt x="5649" y="7032"/>
                    </a:lnTo>
                    <a:lnTo>
                      <a:pt x="5774" y="6888"/>
                    </a:lnTo>
                    <a:lnTo>
                      <a:pt x="5890" y="6734"/>
                    </a:lnTo>
                    <a:lnTo>
                      <a:pt x="5995" y="6590"/>
                    </a:lnTo>
                    <a:lnTo>
                      <a:pt x="6091" y="6436"/>
                    </a:lnTo>
                    <a:lnTo>
                      <a:pt x="6187" y="6283"/>
                    </a:lnTo>
                    <a:lnTo>
                      <a:pt x="6274" y="6129"/>
                    </a:lnTo>
                    <a:lnTo>
                      <a:pt x="6428" y="5831"/>
                    </a:lnTo>
                    <a:lnTo>
                      <a:pt x="6552" y="5552"/>
                    </a:lnTo>
                    <a:lnTo>
                      <a:pt x="6648" y="5283"/>
                    </a:lnTo>
                    <a:lnTo>
                      <a:pt x="6716" y="5043"/>
                    </a:lnTo>
                    <a:lnTo>
                      <a:pt x="6725" y="5063"/>
                    </a:lnTo>
                    <a:lnTo>
                      <a:pt x="6764" y="5111"/>
                    </a:lnTo>
                    <a:lnTo>
                      <a:pt x="6821" y="5187"/>
                    </a:lnTo>
                    <a:lnTo>
                      <a:pt x="6908" y="5264"/>
                    </a:lnTo>
                    <a:lnTo>
                      <a:pt x="6956" y="5303"/>
                    </a:lnTo>
                    <a:lnTo>
                      <a:pt x="7023" y="5332"/>
                    </a:lnTo>
                    <a:lnTo>
                      <a:pt x="7090" y="5360"/>
                    </a:lnTo>
                    <a:lnTo>
                      <a:pt x="7177" y="5380"/>
                    </a:lnTo>
                    <a:lnTo>
                      <a:pt x="7263" y="5399"/>
                    </a:lnTo>
                    <a:lnTo>
                      <a:pt x="7475" y="5399"/>
                    </a:lnTo>
                    <a:lnTo>
                      <a:pt x="7599" y="5380"/>
                    </a:lnTo>
                    <a:lnTo>
                      <a:pt x="7657" y="5360"/>
                    </a:lnTo>
                    <a:lnTo>
                      <a:pt x="7724" y="5332"/>
                    </a:lnTo>
                    <a:lnTo>
                      <a:pt x="7782" y="5293"/>
                    </a:lnTo>
                    <a:lnTo>
                      <a:pt x="7840" y="5245"/>
                    </a:lnTo>
                    <a:lnTo>
                      <a:pt x="7888" y="5187"/>
                    </a:lnTo>
                    <a:lnTo>
                      <a:pt x="7945" y="5130"/>
                    </a:lnTo>
                    <a:lnTo>
                      <a:pt x="8041" y="4986"/>
                    </a:lnTo>
                    <a:lnTo>
                      <a:pt x="8128" y="4832"/>
                    </a:lnTo>
                    <a:lnTo>
                      <a:pt x="8195" y="4649"/>
                    </a:lnTo>
                    <a:lnTo>
                      <a:pt x="8253" y="4467"/>
                    </a:lnTo>
                    <a:lnTo>
                      <a:pt x="8301" y="4275"/>
                    </a:lnTo>
                    <a:lnTo>
                      <a:pt x="8320" y="4083"/>
                    </a:lnTo>
                    <a:lnTo>
                      <a:pt x="8339" y="3891"/>
                    </a:lnTo>
                    <a:lnTo>
                      <a:pt x="8330" y="3718"/>
                    </a:lnTo>
                    <a:lnTo>
                      <a:pt x="8301" y="3554"/>
                    </a:lnTo>
                    <a:lnTo>
                      <a:pt x="8282" y="3487"/>
                    </a:lnTo>
                    <a:lnTo>
                      <a:pt x="8253" y="3420"/>
                    </a:lnTo>
                    <a:lnTo>
                      <a:pt x="8224" y="3353"/>
                    </a:lnTo>
                    <a:lnTo>
                      <a:pt x="8185" y="3305"/>
                    </a:lnTo>
                    <a:lnTo>
                      <a:pt x="8147" y="3257"/>
                    </a:lnTo>
                    <a:lnTo>
                      <a:pt x="8089" y="3218"/>
                    </a:lnTo>
                    <a:lnTo>
                      <a:pt x="8041" y="3199"/>
                    </a:lnTo>
                    <a:lnTo>
                      <a:pt x="7984" y="3180"/>
                    </a:lnTo>
                    <a:lnTo>
                      <a:pt x="7916" y="3170"/>
                    </a:lnTo>
                    <a:lnTo>
                      <a:pt x="7792" y="3170"/>
                    </a:lnTo>
                    <a:lnTo>
                      <a:pt x="7734" y="3180"/>
                    </a:lnTo>
                    <a:lnTo>
                      <a:pt x="7628" y="3218"/>
                    </a:lnTo>
                    <a:lnTo>
                      <a:pt x="7523" y="3266"/>
                    </a:lnTo>
                    <a:lnTo>
                      <a:pt x="7427" y="3343"/>
                    </a:lnTo>
                    <a:lnTo>
                      <a:pt x="7330" y="3420"/>
                    </a:lnTo>
                    <a:lnTo>
                      <a:pt x="7254" y="3506"/>
                    </a:lnTo>
                    <a:lnTo>
                      <a:pt x="7177" y="3602"/>
                    </a:lnTo>
                    <a:lnTo>
                      <a:pt x="7110" y="3698"/>
                    </a:lnTo>
                    <a:lnTo>
                      <a:pt x="7052" y="3795"/>
                    </a:lnTo>
                    <a:lnTo>
                      <a:pt x="6965" y="3958"/>
                    </a:lnTo>
                    <a:lnTo>
                      <a:pt x="6908" y="4083"/>
                    </a:lnTo>
                    <a:lnTo>
                      <a:pt x="6889" y="4131"/>
                    </a:lnTo>
                    <a:lnTo>
                      <a:pt x="6889" y="3871"/>
                    </a:lnTo>
                    <a:lnTo>
                      <a:pt x="6879" y="3593"/>
                    </a:lnTo>
                    <a:lnTo>
                      <a:pt x="6869" y="3266"/>
                    </a:lnTo>
                    <a:lnTo>
                      <a:pt x="6841" y="2930"/>
                    </a:lnTo>
                    <a:lnTo>
                      <a:pt x="6812" y="2603"/>
                    </a:lnTo>
                    <a:lnTo>
                      <a:pt x="6793" y="2459"/>
                    </a:lnTo>
                    <a:lnTo>
                      <a:pt x="6764" y="2334"/>
                    </a:lnTo>
                    <a:lnTo>
                      <a:pt x="6735" y="2219"/>
                    </a:lnTo>
                    <a:lnTo>
                      <a:pt x="6696" y="2142"/>
                    </a:lnTo>
                    <a:lnTo>
                      <a:pt x="6668" y="2113"/>
                    </a:lnTo>
                    <a:lnTo>
                      <a:pt x="6610" y="2085"/>
                    </a:lnTo>
                    <a:lnTo>
                      <a:pt x="6533" y="2065"/>
                    </a:lnTo>
                    <a:lnTo>
                      <a:pt x="6437" y="2046"/>
                    </a:lnTo>
                    <a:lnTo>
                      <a:pt x="6187" y="2017"/>
                    </a:lnTo>
                    <a:lnTo>
                      <a:pt x="5870" y="1998"/>
                    </a:lnTo>
                    <a:lnTo>
                      <a:pt x="5073" y="1950"/>
                    </a:lnTo>
                    <a:lnTo>
                      <a:pt x="4612" y="1912"/>
                    </a:lnTo>
                    <a:lnTo>
                      <a:pt x="4112" y="1844"/>
                    </a:lnTo>
                    <a:lnTo>
                      <a:pt x="3863" y="1806"/>
                    </a:lnTo>
                    <a:lnTo>
                      <a:pt x="3603" y="1768"/>
                    </a:lnTo>
                    <a:lnTo>
                      <a:pt x="3344" y="1710"/>
                    </a:lnTo>
                    <a:lnTo>
                      <a:pt x="3085" y="1652"/>
                    </a:lnTo>
                    <a:lnTo>
                      <a:pt x="2825" y="1585"/>
                    </a:lnTo>
                    <a:lnTo>
                      <a:pt x="2566" y="1499"/>
                    </a:lnTo>
                    <a:lnTo>
                      <a:pt x="2306" y="1412"/>
                    </a:lnTo>
                    <a:lnTo>
                      <a:pt x="2057" y="1307"/>
                    </a:lnTo>
                    <a:lnTo>
                      <a:pt x="1807" y="1201"/>
                    </a:lnTo>
                    <a:lnTo>
                      <a:pt x="1567" y="1066"/>
                    </a:lnTo>
                    <a:lnTo>
                      <a:pt x="1336" y="932"/>
                    </a:lnTo>
                    <a:lnTo>
                      <a:pt x="1115" y="778"/>
                    </a:lnTo>
                    <a:lnTo>
                      <a:pt x="894" y="605"/>
                    </a:lnTo>
                    <a:lnTo>
                      <a:pt x="693" y="423"/>
                    </a:lnTo>
                    <a:lnTo>
                      <a:pt x="500" y="221"/>
                    </a:lnTo>
                    <a:lnTo>
                      <a:pt x="328" y="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2" name="Google Shape;2616;p46">
                <a:extLst>
                  <a:ext uri="{FF2B5EF4-FFF2-40B4-BE49-F238E27FC236}">
                    <a16:creationId xmlns:a16="http://schemas.microsoft.com/office/drawing/2014/main" id="{9CC558FB-B569-5B04-B8F2-E0C282C65C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4484" y="1390654"/>
                <a:ext cx="28624" cy="89212"/>
              </a:xfrm>
              <a:custGeom>
                <a:avLst/>
                <a:gdLst>
                  <a:gd name="T0" fmla="*/ 25855 w 703"/>
                  <a:gd name="T1" fmla="*/ 41 h 2191"/>
                  <a:gd name="T2" fmla="*/ 25082 w 703"/>
                  <a:gd name="T3" fmla="*/ 407 h 2191"/>
                  <a:gd name="T4" fmla="*/ 23901 w 703"/>
                  <a:gd name="T5" fmla="*/ 814 h 2191"/>
                  <a:gd name="T6" fmla="*/ 23494 w 703"/>
                  <a:gd name="T7" fmla="*/ 1995 h 2191"/>
                  <a:gd name="T8" fmla="*/ 814 w 703"/>
                  <a:gd name="T9" fmla="*/ 61036 h 2191"/>
                  <a:gd name="T10" fmla="*/ 41 w 703"/>
                  <a:gd name="T11" fmla="*/ 64171 h 2191"/>
                  <a:gd name="T12" fmla="*/ 41 w 703"/>
                  <a:gd name="T13" fmla="*/ 67713 h 2191"/>
                  <a:gd name="T14" fmla="*/ 407 w 703"/>
                  <a:gd name="T15" fmla="*/ 71215 h 2191"/>
                  <a:gd name="T16" fmla="*/ 1222 w 703"/>
                  <a:gd name="T17" fmla="*/ 74350 h 2191"/>
                  <a:gd name="T18" fmla="*/ 3176 w 703"/>
                  <a:gd name="T19" fmla="*/ 77485 h 2191"/>
                  <a:gd name="T20" fmla="*/ 5130 w 703"/>
                  <a:gd name="T21" fmla="*/ 79806 h 2191"/>
                  <a:gd name="T22" fmla="*/ 7858 w 703"/>
                  <a:gd name="T23" fmla="*/ 82168 h 2191"/>
                  <a:gd name="T24" fmla="*/ 10994 w 703"/>
                  <a:gd name="T25" fmla="*/ 83715 h 2191"/>
                  <a:gd name="T26" fmla="*/ 25082 w 703"/>
                  <a:gd name="T27" fmla="*/ 89212 h 2191"/>
                  <a:gd name="T28" fmla="*/ 26629 w 703"/>
                  <a:gd name="T29" fmla="*/ 89212 h 2191"/>
                  <a:gd name="T30" fmla="*/ 27402 w 703"/>
                  <a:gd name="T31" fmla="*/ 88805 h 2191"/>
                  <a:gd name="T32" fmla="*/ 28176 w 703"/>
                  <a:gd name="T33" fmla="*/ 88438 h 2191"/>
                  <a:gd name="T34" fmla="*/ 28583 w 703"/>
                  <a:gd name="T35" fmla="*/ 87665 h 2191"/>
                  <a:gd name="T36" fmla="*/ 28583 w 703"/>
                  <a:gd name="T37" fmla="*/ 86484 h 2191"/>
                  <a:gd name="T38" fmla="*/ 28583 w 703"/>
                  <a:gd name="T39" fmla="*/ 85710 h 2191"/>
                  <a:gd name="T40" fmla="*/ 27810 w 703"/>
                  <a:gd name="T41" fmla="*/ 84896 h 2191"/>
                  <a:gd name="T42" fmla="*/ 27036 w 703"/>
                  <a:gd name="T43" fmla="*/ 84122 h 2191"/>
                  <a:gd name="T44" fmla="*/ 12948 w 703"/>
                  <a:gd name="T45" fmla="*/ 78666 h 2191"/>
                  <a:gd name="T46" fmla="*/ 10994 w 703"/>
                  <a:gd name="T47" fmla="*/ 77485 h 2191"/>
                  <a:gd name="T48" fmla="*/ 9039 w 703"/>
                  <a:gd name="T49" fmla="*/ 75897 h 2191"/>
                  <a:gd name="T50" fmla="*/ 7451 w 703"/>
                  <a:gd name="T51" fmla="*/ 74350 h 2191"/>
                  <a:gd name="T52" fmla="*/ 6270 w 703"/>
                  <a:gd name="T53" fmla="*/ 71989 h 2191"/>
                  <a:gd name="T54" fmla="*/ 5497 w 703"/>
                  <a:gd name="T55" fmla="*/ 70034 h 2191"/>
                  <a:gd name="T56" fmla="*/ 5130 w 703"/>
                  <a:gd name="T57" fmla="*/ 67713 h 2191"/>
                  <a:gd name="T58" fmla="*/ 5497 w 703"/>
                  <a:gd name="T59" fmla="*/ 65352 h 2191"/>
                  <a:gd name="T60" fmla="*/ 5904 w 703"/>
                  <a:gd name="T61" fmla="*/ 62990 h 2191"/>
                  <a:gd name="T62" fmla="*/ 28583 w 703"/>
                  <a:gd name="T63" fmla="*/ 3950 h 2191"/>
                  <a:gd name="T64" fmla="*/ 28583 w 703"/>
                  <a:gd name="T65" fmla="*/ 2769 h 2191"/>
                  <a:gd name="T66" fmla="*/ 28583 w 703"/>
                  <a:gd name="T67" fmla="*/ 1588 h 2191"/>
                  <a:gd name="T68" fmla="*/ 27810 w 703"/>
                  <a:gd name="T69" fmla="*/ 814 h 2191"/>
                  <a:gd name="T70" fmla="*/ 27036 w 703"/>
                  <a:gd name="T71" fmla="*/ 407 h 2191"/>
                  <a:gd name="T72" fmla="*/ 25855 w 703"/>
                  <a:gd name="T73" fmla="*/ 41 h 219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03" h="2191" extrusionOk="0">
                    <a:moveTo>
                      <a:pt x="635" y="1"/>
                    </a:moveTo>
                    <a:lnTo>
                      <a:pt x="616" y="10"/>
                    </a:lnTo>
                    <a:lnTo>
                      <a:pt x="587" y="20"/>
                    </a:lnTo>
                    <a:lnTo>
                      <a:pt x="577" y="49"/>
                    </a:lnTo>
                    <a:lnTo>
                      <a:pt x="20" y="1499"/>
                    </a:lnTo>
                    <a:lnTo>
                      <a:pt x="1" y="1576"/>
                    </a:lnTo>
                    <a:lnTo>
                      <a:pt x="1" y="1663"/>
                    </a:lnTo>
                    <a:lnTo>
                      <a:pt x="10" y="1749"/>
                    </a:lnTo>
                    <a:lnTo>
                      <a:pt x="30" y="1826"/>
                    </a:lnTo>
                    <a:lnTo>
                      <a:pt x="78" y="1903"/>
                    </a:lnTo>
                    <a:lnTo>
                      <a:pt x="126" y="1960"/>
                    </a:lnTo>
                    <a:lnTo>
                      <a:pt x="193" y="2018"/>
                    </a:lnTo>
                    <a:lnTo>
                      <a:pt x="270" y="2056"/>
                    </a:lnTo>
                    <a:lnTo>
                      <a:pt x="616" y="2191"/>
                    </a:lnTo>
                    <a:lnTo>
                      <a:pt x="654" y="2191"/>
                    </a:lnTo>
                    <a:lnTo>
                      <a:pt x="673" y="2181"/>
                    </a:lnTo>
                    <a:lnTo>
                      <a:pt x="692" y="2172"/>
                    </a:lnTo>
                    <a:lnTo>
                      <a:pt x="702" y="2153"/>
                    </a:lnTo>
                    <a:lnTo>
                      <a:pt x="702" y="2124"/>
                    </a:lnTo>
                    <a:lnTo>
                      <a:pt x="702" y="2105"/>
                    </a:lnTo>
                    <a:lnTo>
                      <a:pt x="683" y="2085"/>
                    </a:lnTo>
                    <a:lnTo>
                      <a:pt x="664" y="2066"/>
                    </a:lnTo>
                    <a:lnTo>
                      <a:pt x="318" y="1932"/>
                    </a:lnTo>
                    <a:lnTo>
                      <a:pt x="270" y="1903"/>
                    </a:lnTo>
                    <a:lnTo>
                      <a:pt x="222" y="1864"/>
                    </a:lnTo>
                    <a:lnTo>
                      <a:pt x="183" y="1826"/>
                    </a:lnTo>
                    <a:lnTo>
                      <a:pt x="154" y="1768"/>
                    </a:lnTo>
                    <a:lnTo>
                      <a:pt x="135" y="1720"/>
                    </a:lnTo>
                    <a:lnTo>
                      <a:pt x="126" y="1663"/>
                    </a:lnTo>
                    <a:lnTo>
                      <a:pt x="135" y="1605"/>
                    </a:lnTo>
                    <a:lnTo>
                      <a:pt x="145" y="1547"/>
                    </a:lnTo>
                    <a:lnTo>
                      <a:pt x="702" y="97"/>
                    </a:lnTo>
                    <a:lnTo>
                      <a:pt x="702" y="68"/>
                    </a:lnTo>
                    <a:lnTo>
                      <a:pt x="702" y="39"/>
                    </a:lnTo>
                    <a:lnTo>
                      <a:pt x="683" y="20"/>
                    </a:lnTo>
                    <a:lnTo>
                      <a:pt x="664" y="10"/>
                    </a:lnTo>
                    <a:lnTo>
                      <a:pt x="635" y="1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3" name="Google Shape;2617;p46">
                <a:extLst>
                  <a:ext uri="{FF2B5EF4-FFF2-40B4-BE49-F238E27FC236}">
                    <a16:creationId xmlns:a16="http://schemas.microsoft.com/office/drawing/2014/main" id="{2AEAEB61-839B-E21F-CBDB-8E0F3E66B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1927" y="1407104"/>
                <a:ext cx="17671" cy="17224"/>
              </a:xfrm>
              <a:custGeom>
                <a:avLst/>
                <a:gdLst>
                  <a:gd name="T0" fmla="*/ 7085 w 434"/>
                  <a:gd name="T1" fmla="*/ 0 h 423"/>
                  <a:gd name="T2" fmla="*/ 5497 w 434"/>
                  <a:gd name="T3" fmla="*/ 407 h 423"/>
                  <a:gd name="T4" fmla="*/ 3950 w 434"/>
                  <a:gd name="T5" fmla="*/ 1588 h 423"/>
                  <a:gd name="T6" fmla="*/ 2769 w 434"/>
                  <a:gd name="T7" fmla="*/ 2362 h 423"/>
                  <a:gd name="T8" fmla="*/ 1588 w 434"/>
                  <a:gd name="T9" fmla="*/ 3909 h 423"/>
                  <a:gd name="T10" fmla="*/ 814 w 434"/>
                  <a:gd name="T11" fmla="*/ 5090 h 423"/>
                  <a:gd name="T12" fmla="*/ 407 w 434"/>
                  <a:gd name="T13" fmla="*/ 6678 h 423"/>
                  <a:gd name="T14" fmla="*/ 41 w 434"/>
                  <a:gd name="T15" fmla="*/ 8632 h 423"/>
                  <a:gd name="T16" fmla="*/ 407 w 434"/>
                  <a:gd name="T17" fmla="*/ 10180 h 423"/>
                  <a:gd name="T18" fmla="*/ 814 w 434"/>
                  <a:gd name="T19" fmla="*/ 12134 h 423"/>
                  <a:gd name="T20" fmla="*/ 1588 w 434"/>
                  <a:gd name="T21" fmla="*/ 13315 h 423"/>
                  <a:gd name="T22" fmla="*/ 2769 w 434"/>
                  <a:gd name="T23" fmla="*/ 14862 h 423"/>
                  <a:gd name="T24" fmla="*/ 3950 w 434"/>
                  <a:gd name="T25" fmla="*/ 15636 h 423"/>
                  <a:gd name="T26" fmla="*/ 5497 w 434"/>
                  <a:gd name="T27" fmla="*/ 16817 h 423"/>
                  <a:gd name="T28" fmla="*/ 7085 w 434"/>
                  <a:gd name="T29" fmla="*/ 17224 h 423"/>
                  <a:gd name="T30" fmla="*/ 10586 w 434"/>
                  <a:gd name="T31" fmla="*/ 17224 h 423"/>
                  <a:gd name="T32" fmla="*/ 12174 w 434"/>
                  <a:gd name="T33" fmla="*/ 16817 h 423"/>
                  <a:gd name="T34" fmla="*/ 13721 w 434"/>
                  <a:gd name="T35" fmla="*/ 15636 h 423"/>
                  <a:gd name="T36" fmla="*/ 14902 w 434"/>
                  <a:gd name="T37" fmla="*/ 14862 h 423"/>
                  <a:gd name="T38" fmla="*/ 16083 w 434"/>
                  <a:gd name="T39" fmla="*/ 13315 h 423"/>
                  <a:gd name="T40" fmla="*/ 16857 w 434"/>
                  <a:gd name="T41" fmla="*/ 12134 h 423"/>
                  <a:gd name="T42" fmla="*/ 17223 w 434"/>
                  <a:gd name="T43" fmla="*/ 10180 h 423"/>
                  <a:gd name="T44" fmla="*/ 17630 w 434"/>
                  <a:gd name="T45" fmla="*/ 8632 h 423"/>
                  <a:gd name="T46" fmla="*/ 17223 w 434"/>
                  <a:gd name="T47" fmla="*/ 6678 h 423"/>
                  <a:gd name="T48" fmla="*/ 16857 w 434"/>
                  <a:gd name="T49" fmla="*/ 5090 h 423"/>
                  <a:gd name="T50" fmla="*/ 16083 w 434"/>
                  <a:gd name="T51" fmla="*/ 3909 h 423"/>
                  <a:gd name="T52" fmla="*/ 14902 w 434"/>
                  <a:gd name="T53" fmla="*/ 2362 h 423"/>
                  <a:gd name="T54" fmla="*/ 13721 w 434"/>
                  <a:gd name="T55" fmla="*/ 1588 h 423"/>
                  <a:gd name="T56" fmla="*/ 12174 w 434"/>
                  <a:gd name="T57" fmla="*/ 407 h 423"/>
                  <a:gd name="T58" fmla="*/ 10586 w 434"/>
                  <a:gd name="T59" fmla="*/ 0 h 423"/>
                  <a:gd name="T60" fmla="*/ 7085 w 434"/>
                  <a:gd name="T61" fmla="*/ 0 h 42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434" h="423" extrusionOk="0">
                    <a:moveTo>
                      <a:pt x="174" y="0"/>
                    </a:moveTo>
                    <a:lnTo>
                      <a:pt x="135" y="10"/>
                    </a:lnTo>
                    <a:lnTo>
                      <a:pt x="97" y="39"/>
                    </a:lnTo>
                    <a:lnTo>
                      <a:pt x="68" y="58"/>
                    </a:lnTo>
                    <a:lnTo>
                      <a:pt x="39" y="96"/>
                    </a:lnTo>
                    <a:lnTo>
                      <a:pt x="20" y="125"/>
                    </a:lnTo>
                    <a:lnTo>
                      <a:pt x="10" y="164"/>
                    </a:lnTo>
                    <a:lnTo>
                      <a:pt x="1" y="212"/>
                    </a:lnTo>
                    <a:lnTo>
                      <a:pt x="10" y="250"/>
                    </a:lnTo>
                    <a:lnTo>
                      <a:pt x="20" y="298"/>
                    </a:lnTo>
                    <a:lnTo>
                      <a:pt x="39" y="327"/>
                    </a:lnTo>
                    <a:lnTo>
                      <a:pt x="68" y="365"/>
                    </a:lnTo>
                    <a:lnTo>
                      <a:pt x="97" y="384"/>
                    </a:lnTo>
                    <a:lnTo>
                      <a:pt x="135" y="413"/>
                    </a:lnTo>
                    <a:lnTo>
                      <a:pt x="174" y="423"/>
                    </a:lnTo>
                    <a:lnTo>
                      <a:pt x="260" y="423"/>
                    </a:lnTo>
                    <a:lnTo>
                      <a:pt x="299" y="413"/>
                    </a:lnTo>
                    <a:lnTo>
                      <a:pt x="337" y="384"/>
                    </a:lnTo>
                    <a:lnTo>
                      <a:pt x="366" y="365"/>
                    </a:lnTo>
                    <a:lnTo>
                      <a:pt x="395" y="327"/>
                    </a:lnTo>
                    <a:lnTo>
                      <a:pt x="414" y="298"/>
                    </a:lnTo>
                    <a:lnTo>
                      <a:pt x="423" y="250"/>
                    </a:lnTo>
                    <a:lnTo>
                      <a:pt x="433" y="212"/>
                    </a:lnTo>
                    <a:lnTo>
                      <a:pt x="423" y="164"/>
                    </a:lnTo>
                    <a:lnTo>
                      <a:pt x="414" y="125"/>
                    </a:lnTo>
                    <a:lnTo>
                      <a:pt x="395" y="96"/>
                    </a:lnTo>
                    <a:lnTo>
                      <a:pt x="366" y="58"/>
                    </a:lnTo>
                    <a:lnTo>
                      <a:pt x="337" y="39"/>
                    </a:lnTo>
                    <a:lnTo>
                      <a:pt x="299" y="10"/>
                    </a:lnTo>
                    <a:lnTo>
                      <a:pt x="260" y="0"/>
                    </a:lnTo>
                    <a:lnTo>
                      <a:pt x="1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4" name="Google Shape;2618;p46">
                <a:extLst>
                  <a:ext uri="{FF2B5EF4-FFF2-40B4-BE49-F238E27FC236}">
                    <a16:creationId xmlns:a16="http://schemas.microsoft.com/office/drawing/2014/main" id="{91A4C541-DB8A-8046-26F8-5A36F8C81D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2855" y="1407104"/>
                <a:ext cx="17264" cy="17224"/>
              </a:xfrm>
              <a:custGeom>
                <a:avLst/>
                <a:gdLst>
                  <a:gd name="T0" fmla="*/ 7085 w 424"/>
                  <a:gd name="T1" fmla="*/ 0 h 423"/>
                  <a:gd name="T2" fmla="*/ 5130 w 424"/>
                  <a:gd name="T3" fmla="*/ 407 h 423"/>
                  <a:gd name="T4" fmla="*/ 3950 w 424"/>
                  <a:gd name="T5" fmla="*/ 1588 h 423"/>
                  <a:gd name="T6" fmla="*/ 2362 w 424"/>
                  <a:gd name="T7" fmla="*/ 2362 h 423"/>
                  <a:gd name="T8" fmla="*/ 1588 w 424"/>
                  <a:gd name="T9" fmla="*/ 3909 h 423"/>
                  <a:gd name="T10" fmla="*/ 407 w 424"/>
                  <a:gd name="T11" fmla="*/ 5090 h 423"/>
                  <a:gd name="T12" fmla="*/ 41 w 424"/>
                  <a:gd name="T13" fmla="*/ 6678 h 423"/>
                  <a:gd name="T14" fmla="*/ 41 w 424"/>
                  <a:gd name="T15" fmla="*/ 8632 h 423"/>
                  <a:gd name="T16" fmla="*/ 41 w 424"/>
                  <a:gd name="T17" fmla="*/ 10180 h 423"/>
                  <a:gd name="T18" fmla="*/ 407 w 424"/>
                  <a:gd name="T19" fmla="*/ 12134 h 423"/>
                  <a:gd name="T20" fmla="*/ 1588 w 424"/>
                  <a:gd name="T21" fmla="*/ 13315 h 423"/>
                  <a:gd name="T22" fmla="*/ 2362 w 424"/>
                  <a:gd name="T23" fmla="*/ 14862 h 423"/>
                  <a:gd name="T24" fmla="*/ 3950 w 424"/>
                  <a:gd name="T25" fmla="*/ 15636 h 423"/>
                  <a:gd name="T26" fmla="*/ 5130 w 424"/>
                  <a:gd name="T27" fmla="*/ 16817 h 423"/>
                  <a:gd name="T28" fmla="*/ 7085 w 424"/>
                  <a:gd name="T29" fmla="*/ 17224 h 423"/>
                  <a:gd name="T30" fmla="*/ 10586 w 424"/>
                  <a:gd name="T31" fmla="*/ 17224 h 423"/>
                  <a:gd name="T32" fmla="*/ 12174 w 424"/>
                  <a:gd name="T33" fmla="*/ 16817 h 423"/>
                  <a:gd name="T34" fmla="*/ 13314 w 424"/>
                  <a:gd name="T35" fmla="*/ 15636 h 423"/>
                  <a:gd name="T36" fmla="*/ 14902 w 424"/>
                  <a:gd name="T37" fmla="*/ 14862 h 423"/>
                  <a:gd name="T38" fmla="*/ 15676 w 424"/>
                  <a:gd name="T39" fmla="*/ 13315 h 423"/>
                  <a:gd name="T40" fmla="*/ 16857 w 424"/>
                  <a:gd name="T41" fmla="*/ 12134 h 423"/>
                  <a:gd name="T42" fmla="*/ 17223 w 424"/>
                  <a:gd name="T43" fmla="*/ 10180 h 423"/>
                  <a:gd name="T44" fmla="*/ 17223 w 424"/>
                  <a:gd name="T45" fmla="*/ 8632 h 423"/>
                  <a:gd name="T46" fmla="*/ 17223 w 424"/>
                  <a:gd name="T47" fmla="*/ 6678 h 423"/>
                  <a:gd name="T48" fmla="*/ 16857 w 424"/>
                  <a:gd name="T49" fmla="*/ 5090 h 423"/>
                  <a:gd name="T50" fmla="*/ 15676 w 424"/>
                  <a:gd name="T51" fmla="*/ 3909 h 423"/>
                  <a:gd name="T52" fmla="*/ 14902 w 424"/>
                  <a:gd name="T53" fmla="*/ 2362 h 423"/>
                  <a:gd name="T54" fmla="*/ 13314 w 424"/>
                  <a:gd name="T55" fmla="*/ 1588 h 423"/>
                  <a:gd name="T56" fmla="*/ 12174 w 424"/>
                  <a:gd name="T57" fmla="*/ 407 h 423"/>
                  <a:gd name="T58" fmla="*/ 10586 w 424"/>
                  <a:gd name="T59" fmla="*/ 0 h 423"/>
                  <a:gd name="T60" fmla="*/ 7085 w 424"/>
                  <a:gd name="T61" fmla="*/ 0 h 42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424" h="423" extrusionOk="0">
                    <a:moveTo>
                      <a:pt x="174" y="0"/>
                    </a:moveTo>
                    <a:lnTo>
                      <a:pt x="126" y="10"/>
                    </a:lnTo>
                    <a:lnTo>
                      <a:pt x="97" y="39"/>
                    </a:lnTo>
                    <a:lnTo>
                      <a:pt x="58" y="58"/>
                    </a:lnTo>
                    <a:lnTo>
                      <a:pt x="39" y="96"/>
                    </a:lnTo>
                    <a:lnTo>
                      <a:pt x="10" y="125"/>
                    </a:lnTo>
                    <a:lnTo>
                      <a:pt x="1" y="164"/>
                    </a:lnTo>
                    <a:lnTo>
                      <a:pt x="1" y="212"/>
                    </a:lnTo>
                    <a:lnTo>
                      <a:pt x="1" y="250"/>
                    </a:lnTo>
                    <a:lnTo>
                      <a:pt x="10" y="298"/>
                    </a:lnTo>
                    <a:lnTo>
                      <a:pt x="39" y="327"/>
                    </a:lnTo>
                    <a:lnTo>
                      <a:pt x="58" y="365"/>
                    </a:lnTo>
                    <a:lnTo>
                      <a:pt x="97" y="384"/>
                    </a:lnTo>
                    <a:lnTo>
                      <a:pt x="126" y="413"/>
                    </a:lnTo>
                    <a:lnTo>
                      <a:pt x="174" y="423"/>
                    </a:lnTo>
                    <a:lnTo>
                      <a:pt x="260" y="423"/>
                    </a:lnTo>
                    <a:lnTo>
                      <a:pt x="299" y="413"/>
                    </a:lnTo>
                    <a:lnTo>
                      <a:pt x="327" y="384"/>
                    </a:lnTo>
                    <a:lnTo>
                      <a:pt x="366" y="365"/>
                    </a:lnTo>
                    <a:lnTo>
                      <a:pt x="385" y="327"/>
                    </a:lnTo>
                    <a:lnTo>
                      <a:pt x="414" y="298"/>
                    </a:lnTo>
                    <a:lnTo>
                      <a:pt x="423" y="250"/>
                    </a:lnTo>
                    <a:lnTo>
                      <a:pt x="423" y="212"/>
                    </a:lnTo>
                    <a:lnTo>
                      <a:pt x="423" y="164"/>
                    </a:lnTo>
                    <a:lnTo>
                      <a:pt x="414" y="125"/>
                    </a:lnTo>
                    <a:lnTo>
                      <a:pt x="385" y="96"/>
                    </a:lnTo>
                    <a:lnTo>
                      <a:pt x="366" y="58"/>
                    </a:lnTo>
                    <a:lnTo>
                      <a:pt x="327" y="39"/>
                    </a:lnTo>
                    <a:lnTo>
                      <a:pt x="299" y="10"/>
                    </a:lnTo>
                    <a:lnTo>
                      <a:pt x="260" y="0"/>
                    </a:lnTo>
                    <a:lnTo>
                      <a:pt x="1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5" name="Google Shape;2619;p46">
                <a:extLst>
                  <a:ext uri="{FF2B5EF4-FFF2-40B4-BE49-F238E27FC236}">
                    <a16:creationId xmlns:a16="http://schemas.microsoft.com/office/drawing/2014/main" id="{FB4A7CF5-149F-48D8-F059-EB29A89440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0429" y="1358977"/>
                <a:ext cx="66940" cy="12582"/>
              </a:xfrm>
              <a:custGeom>
                <a:avLst/>
                <a:gdLst>
                  <a:gd name="T0" fmla="*/ 28177 w 1644"/>
                  <a:gd name="T1" fmla="*/ 41 h 309"/>
                  <a:gd name="T2" fmla="*/ 23494 w 1644"/>
                  <a:gd name="T3" fmla="*/ 407 h 309"/>
                  <a:gd name="T4" fmla="*/ 19178 w 1644"/>
                  <a:gd name="T5" fmla="*/ 1181 h 309"/>
                  <a:gd name="T6" fmla="*/ 15269 w 1644"/>
                  <a:gd name="T7" fmla="*/ 1995 h 309"/>
                  <a:gd name="T8" fmla="*/ 11767 w 1644"/>
                  <a:gd name="T9" fmla="*/ 2769 h 309"/>
                  <a:gd name="T10" fmla="*/ 6271 w 1644"/>
                  <a:gd name="T11" fmla="*/ 4723 h 309"/>
                  <a:gd name="T12" fmla="*/ 2769 w 1644"/>
                  <a:gd name="T13" fmla="*/ 6678 h 309"/>
                  <a:gd name="T14" fmla="*/ 1181 w 1644"/>
                  <a:gd name="T15" fmla="*/ 7451 h 309"/>
                  <a:gd name="T16" fmla="*/ 407 w 1644"/>
                  <a:gd name="T17" fmla="*/ 8225 h 309"/>
                  <a:gd name="T18" fmla="*/ 0 w 1644"/>
                  <a:gd name="T19" fmla="*/ 9406 h 309"/>
                  <a:gd name="T20" fmla="*/ 0 w 1644"/>
                  <a:gd name="T21" fmla="*/ 10180 h 309"/>
                  <a:gd name="T22" fmla="*/ 407 w 1644"/>
                  <a:gd name="T23" fmla="*/ 11360 h 309"/>
                  <a:gd name="T24" fmla="*/ 1181 w 1644"/>
                  <a:gd name="T25" fmla="*/ 12134 h 309"/>
                  <a:gd name="T26" fmla="*/ 2362 w 1644"/>
                  <a:gd name="T27" fmla="*/ 12541 h 309"/>
                  <a:gd name="T28" fmla="*/ 3135 w 1644"/>
                  <a:gd name="T29" fmla="*/ 12541 h 309"/>
                  <a:gd name="T30" fmla="*/ 4316 w 1644"/>
                  <a:gd name="T31" fmla="*/ 12134 h 309"/>
                  <a:gd name="T32" fmla="*/ 5497 w 1644"/>
                  <a:gd name="T33" fmla="*/ 11360 h 309"/>
                  <a:gd name="T34" fmla="*/ 8632 w 1644"/>
                  <a:gd name="T35" fmla="*/ 9813 h 309"/>
                  <a:gd name="T36" fmla="*/ 13315 w 1644"/>
                  <a:gd name="T37" fmla="*/ 7859 h 309"/>
                  <a:gd name="T38" fmla="*/ 20359 w 1644"/>
                  <a:gd name="T39" fmla="*/ 6271 h 309"/>
                  <a:gd name="T40" fmla="*/ 24268 w 1644"/>
                  <a:gd name="T41" fmla="*/ 5904 h 309"/>
                  <a:gd name="T42" fmla="*/ 28584 w 1644"/>
                  <a:gd name="T43" fmla="*/ 5497 h 309"/>
                  <a:gd name="T44" fmla="*/ 33674 w 1644"/>
                  <a:gd name="T45" fmla="*/ 5497 h 309"/>
                  <a:gd name="T46" fmla="*/ 38723 w 1644"/>
                  <a:gd name="T47" fmla="*/ 5904 h 309"/>
                  <a:gd name="T48" fmla="*/ 44219 w 1644"/>
                  <a:gd name="T49" fmla="*/ 6678 h 309"/>
                  <a:gd name="T50" fmla="*/ 50083 w 1644"/>
                  <a:gd name="T51" fmla="*/ 7859 h 309"/>
                  <a:gd name="T52" fmla="*/ 56353 w 1644"/>
                  <a:gd name="T53" fmla="*/ 9813 h 309"/>
                  <a:gd name="T54" fmla="*/ 62990 w 1644"/>
                  <a:gd name="T55" fmla="*/ 12134 h 309"/>
                  <a:gd name="T56" fmla="*/ 64171 w 1644"/>
                  <a:gd name="T57" fmla="*/ 12541 h 309"/>
                  <a:gd name="T58" fmla="*/ 65718 w 1644"/>
                  <a:gd name="T59" fmla="*/ 12134 h 309"/>
                  <a:gd name="T60" fmla="*/ 66126 w 1644"/>
                  <a:gd name="T61" fmla="*/ 11360 h 309"/>
                  <a:gd name="T62" fmla="*/ 66533 w 1644"/>
                  <a:gd name="T63" fmla="*/ 10994 h 309"/>
                  <a:gd name="T64" fmla="*/ 66899 w 1644"/>
                  <a:gd name="T65" fmla="*/ 9813 h 309"/>
                  <a:gd name="T66" fmla="*/ 66533 w 1644"/>
                  <a:gd name="T67" fmla="*/ 8632 h 309"/>
                  <a:gd name="T68" fmla="*/ 66126 w 1644"/>
                  <a:gd name="T69" fmla="*/ 7859 h 309"/>
                  <a:gd name="T70" fmla="*/ 65352 w 1644"/>
                  <a:gd name="T71" fmla="*/ 7451 h 309"/>
                  <a:gd name="T72" fmla="*/ 58308 w 1644"/>
                  <a:gd name="T73" fmla="*/ 4723 h 309"/>
                  <a:gd name="T74" fmla="*/ 51264 w 1644"/>
                  <a:gd name="T75" fmla="*/ 2362 h 309"/>
                  <a:gd name="T76" fmla="*/ 44993 w 1644"/>
                  <a:gd name="T77" fmla="*/ 1181 h 309"/>
                  <a:gd name="T78" fmla="*/ 39130 w 1644"/>
                  <a:gd name="T79" fmla="*/ 407 h 309"/>
                  <a:gd name="T80" fmla="*/ 33266 w 1644"/>
                  <a:gd name="T81" fmla="*/ 41 h 309"/>
                  <a:gd name="T82" fmla="*/ 28177 w 1644"/>
                  <a:gd name="T83" fmla="*/ 41 h 30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644" h="309" extrusionOk="0">
                    <a:moveTo>
                      <a:pt x="692" y="1"/>
                    </a:moveTo>
                    <a:lnTo>
                      <a:pt x="577" y="10"/>
                    </a:lnTo>
                    <a:lnTo>
                      <a:pt x="471" y="29"/>
                    </a:lnTo>
                    <a:lnTo>
                      <a:pt x="375" y="49"/>
                    </a:lnTo>
                    <a:lnTo>
                      <a:pt x="289" y="68"/>
                    </a:lnTo>
                    <a:lnTo>
                      <a:pt x="154" y="116"/>
                    </a:lnTo>
                    <a:lnTo>
                      <a:pt x="68" y="164"/>
                    </a:lnTo>
                    <a:lnTo>
                      <a:pt x="29" y="183"/>
                    </a:lnTo>
                    <a:lnTo>
                      <a:pt x="10" y="202"/>
                    </a:lnTo>
                    <a:lnTo>
                      <a:pt x="0" y="231"/>
                    </a:lnTo>
                    <a:lnTo>
                      <a:pt x="0" y="250"/>
                    </a:lnTo>
                    <a:lnTo>
                      <a:pt x="10" y="279"/>
                    </a:lnTo>
                    <a:lnTo>
                      <a:pt x="29" y="298"/>
                    </a:lnTo>
                    <a:lnTo>
                      <a:pt x="58" y="308"/>
                    </a:lnTo>
                    <a:lnTo>
                      <a:pt x="77" y="308"/>
                    </a:lnTo>
                    <a:lnTo>
                      <a:pt x="106" y="298"/>
                    </a:lnTo>
                    <a:lnTo>
                      <a:pt x="135" y="279"/>
                    </a:lnTo>
                    <a:lnTo>
                      <a:pt x="212" y="241"/>
                    </a:lnTo>
                    <a:lnTo>
                      <a:pt x="327" y="193"/>
                    </a:lnTo>
                    <a:lnTo>
                      <a:pt x="500" y="154"/>
                    </a:lnTo>
                    <a:lnTo>
                      <a:pt x="596" y="145"/>
                    </a:lnTo>
                    <a:lnTo>
                      <a:pt x="702" y="135"/>
                    </a:lnTo>
                    <a:lnTo>
                      <a:pt x="827" y="135"/>
                    </a:lnTo>
                    <a:lnTo>
                      <a:pt x="951" y="145"/>
                    </a:lnTo>
                    <a:lnTo>
                      <a:pt x="1086" y="164"/>
                    </a:lnTo>
                    <a:lnTo>
                      <a:pt x="1230" y="193"/>
                    </a:lnTo>
                    <a:lnTo>
                      <a:pt x="1384" y="241"/>
                    </a:lnTo>
                    <a:lnTo>
                      <a:pt x="1547" y="298"/>
                    </a:lnTo>
                    <a:lnTo>
                      <a:pt x="1576" y="308"/>
                    </a:lnTo>
                    <a:lnTo>
                      <a:pt x="1614" y="298"/>
                    </a:lnTo>
                    <a:lnTo>
                      <a:pt x="1624" y="279"/>
                    </a:lnTo>
                    <a:lnTo>
                      <a:pt x="1634" y="270"/>
                    </a:lnTo>
                    <a:lnTo>
                      <a:pt x="1643" y="241"/>
                    </a:lnTo>
                    <a:lnTo>
                      <a:pt x="1634" y="212"/>
                    </a:lnTo>
                    <a:lnTo>
                      <a:pt x="1624" y="193"/>
                    </a:lnTo>
                    <a:lnTo>
                      <a:pt x="1605" y="183"/>
                    </a:lnTo>
                    <a:lnTo>
                      <a:pt x="1432" y="116"/>
                    </a:lnTo>
                    <a:lnTo>
                      <a:pt x="1259" y="58"/>
                    </a:lnTo>
                    <a:lnTo>
                      <a:pt x="1105" y="29"/>
                    </a:lnTo>
                    <a:lnTo>
                      <a:pt x="961" y="10"/>
                    </a:lnTo>
                    <a:lnTo>
                      <a:pt x="817" y="1"/>
                    </a:lnTo>
                    <a:lnTo>
                      <a:pt x="692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6" name="Google Shape;2620;p46">
                <a:extLst>
                  <a:ext uri="{FF2B5EF4-FFF2-40B4-BE49-F238E27FC236}">
                    <a16:creationId xmlns:a16="http://schemas.microsoft.com/office/drawing/2014/main" id="{229F5CC2-C5A0-E75B-B582-8C42E618D4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0949" y="1358977"/>
                <a:ext cx="66940" cy="12582"/>
              </a:xfrm>
              <a:custGeom>
                <a:avLst/>
                <a:gdLst>
                  <a:gd name="T0" fmla="*/ 33674 w 1644"/>
                  <a:gd name="T1" fmla="*/ 41 h 309"/>
                  <a:gd name="T2" fmla="*/ 28177 w 1644"/>
                  <a:gd name="T3" fmla="*/ 407 h 309"/>
                  <a:gd name="T4" fmla="*/ 21947 w 1644"/>
                  <a:gd name="T5" fmla="*/ 1181 h 309"/>
                  <a:gd name="T6" fmla="*/ 15676 w 1644"/>
                  <a:gd name="T7" fmla="*/ 2362 h 309"/>
                  <a:gd name="T8" fmla="*/ 9039 w 1644"/>
                  <a:gd name="T9" fmla="*/ 4723 h 309"/>
                  <a:gd name="T10" fmla="*/ 1995 w 1644"/>
                  <a:gd name="T11" fmla="*/ 7451 h 309"/>
                  <a:gd name="T12" fmla="*/ 814 w 1644"/>
                  <a:gd name="T13" fmla="*/ 7859 h 309"/>
                  <a:gd name="T14" fmla="*/ 407 w 1644"/>
                  <a:gd name="T15" fmla="*/ 8632 h 309"/>
                  <a:gd name="T16" fmla="*/ 41 w 1644"/>
                  <a:gd name="T17" fmla="*/ 9813 h 309"/>
                  <a:gd name="T18" fmla="*/ 407 w 1644"/>
                  <a:gd name="T19" fmla="*/ 10994 h 309"/>
                  <a:gd name="T20" fmla="*/ 814 w 1644"/>
                  <a:gd name="T21" fmla="*/ 11360 h 309"/>
                  <a:gd name="T22" fmla="*/ 1588 w 1644"/>
                  <a:gd name="T23" fmla="*/ 12134 h 309"/>
                  <a:gd name="T24" fmla="*/ 2769 w 1644"/>
                  <a:gd name="T25" fmla="*/ 12541 h 309"/>
                  <a:gd name="T26" fmla="*/ 3950 w 1644"/>
                  <a:gd name="T27" fmla="*/ 12134 h 309"/>
                  <a:gd name="T28" fmla="*/ 10587 w 1644"/>
                  <a:gd name="T29" fmla="*/ 9813 h 309"/>
                  <a:gd name="T30" fmla="*/ 16857 w 1644"/>
                  <a:gd name="T31" fmla="*/ 7859 h 309"/>
                  <a:gd name="T32" fmla="*/ 22721 w 1644"/>
                  <a:gd name="T33" fmla="*/ 6678 h 309"/>
                  <a:gd name="T34" fmla="*/ 28177 w 1644"/>
                  <a:gd name="T35" fmla="*/ 5904 h 309"/>
                  <a:gd name="T36" fmla="*/ 33266 w 1644"/>
                  <a:gd name="T37" fmla="*/ 5497 h 309"/>
                  <a:gd name="T38" fmla="*/ 38356 w 1644"/>
                  <a:gd name="T39" fmla="*/ 5497 h 309"/>
                  <a:gd name="T40" fmla="*/ 42672 w 1644"/>
                  <a:gd name="T41" fmla="*/ 5904 h 309"/>
                  <a:gd name="T42" fmla="*/ 46581 w 1644"/>
                  <a:gd name="T43" fmla="*/ 6271 h 309"/>
                  <a:gd name="T44" fmla="*/ 53625 w 1644"/>
                  <a:gd name="T45" fmla="*/ 7859 h 309"/>
                  <a:gd name="T46" fmla="*/ 58715 w 1644"/>
                  <a:gd name="T47" fmla="*/ 9813 h 309"/>
                  <a:gd name="T48" fmla="*/ 61850 w 1644"/>
                  <a:gd name="T49" fmla="*/ 11360 h 309"/>
                  <a:gd name="T50" fmla="*/ 62990 w 1644"/>
                  <a:gd name="T51" fmla="*/ 12134 h 309"/>
                  <a:gd name="T52" fmla="*/ 63805 w 1644"/>
                  <a:gd name="T53" fmla="*/ 12541 h 309"/>
                  <a:gd name="T54" fmla="*/ 64945 w 1644"/>
                  <a:gd name="T55" fmla="*/ 12541 h 309"/>
                  <a:gd name="T56" fmla="*/ 65759 w 1644"/>
                  <a:gd name="T57" fmla="*/ 12134 h 309"/>
                  <a:gd name="T58" fmla="*/ 66533 w 1644"/>
                  <a:gd name="T59" fmla="*/ 11360 h 309"/>
                  <a:gd name="T60" fmla="*/ 66899 w 1644"/>
                  <a:gd name="T61" fmla="*/ 10180 h 309"/>
                  <a:gd name="T62" fmla="*/ 66899 w 1644"/>
                  <a:gd name="T63" fmla="*/ 9406 h 309"/>
                  <a:gd name="T64" fmla="*/ 66533 w 1644"/>
                  <a:gd name="T65" fmla="*/ 8225 h 309"/>
                  <a:gd name="T66" fmla="*/ 65759 w 1644"/>
                  <a:gd name="T67" fmla="*/ 7451 h 309"/>
                  <a:gd name="T68" fmla="*/ 64578 w 1644"/>
                  <a:gd name="T69" fmla="*/ 6678 h 309"/>
                  <a:gd name="T70" fmla="*/ 61036 w 1644"/>
                  <a:gd name="T71" fmla="*/ 4723 h 309"/>
                  <a:gd name="T72" fmla="*/ 55173 w 1644"/>
                  <a:gd name="T73" fmla="*/ 2769 h 309"/>
                  <a:gd name="T74" fmla="*/ 52037 w 1644"/>
                  <a:gd name="T75" fmla="*/ 1995 h 309"/>
                  <a:gd name="T76" fmla="*/ 48128 w 1644"/>
                  <a:gd name="T77" fmla="*/ 1181 h 309"/>
                  <a:gd name="T78" fmla="*/ 43446 w 1644"/>
                  <a:gd name="T79" fmla="*/ 407 h 309"/>
                  <a:gd name="T80" fmla="*/ 38763 w 1644"/>
                  <a:gd name="T81" fmla="*/ 41 h 309"/>
                  <a:gd name="T82" fmla="*/ 33674 w 1644"/>
                  <a:gd name="T83" fmla="*/ 41 h 30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644" h="309" extrusionOk="0">
                    <a:moveTo>
                      <a:pt x="827" y="1"/>
                    </a:moveTo>
                    <a:lnTo>
                      <a:pt x="692" y="10"/>
                    </a:lnTo>
                    <a:lnTo>
                      <a:pt x="539" y="29"/>
                    </a:lnTo>
                    <a:lnTo>
                      <a:pt x="385" y="58"/>
                    </a:lnTo>
                    <a:lnTo>
                      <a:pt x="222" y="116"/>
                    </a:lnTo>
                    <a:lnTo>
                      <a:pt x="49" y="183"/>
                    </a:lnTo>
                    <a:lnTo>
                      <a:pt x="20" y="193"/>
                    </a:lnTo>
                    <a:lnTo>
                      <a:pt x="10" y="212"/>
                    </a:lnTo>
                    <a:lnTo>
                      <a:pt x="1" y="241"/>
                    </a:lnTo>
                    <a:lnTo>
                      <a:pt x="10" y="270"/>
                    </a:lnTo>
                    <a:lnTo>
                      <a:pt x="20" y="279"/>
                    </a:lnTo>
                    <a:lnTo>
                      <a:pt x="39" y="298"/>
                    </a:lnTo>
                    <a:lnTo>
                      <a:pt x="68" y="308"/>
                    </a:lnTo>
                    <a:lnTo>
                      <a:pt x="97" y="298"/>
                    </a:lnTo>
                    <a:lnTo>
                      <a:pt x="260" y="241"/>
                    </a:lnTo>
                    <a:lnTo>
                      <a:pt x="414" y="193"/>
                    </a:lnTo>
                    <a:lnTo>
                      <a:pt x="558" y="164"/>
                    </a:lnTo>
                    <a:lnTo>
                      <a:pt x="692" y="145"/>
                    </a:lnTo>
                    <a:lnTo>
                      <a:pt x="817" y="135"/>
                    </a:lnTo>
                    <a:lnTo>
                      <a:pt x="942" y="135"/>
                    </a:lnTo>
                    <a:lnTo>
                      <a:pt x="1048" y="145"/>
                    </a:lnTo>
                    <a:lnTo>
                      <a:pt x="1144" y="154"/>
                    </a:lnTo>
                    <a:lnTo>
                      <a:pt x="1317" y="193"/>
                    </a:lnTo>
                    <a:lnTo>
                      <a:pt x="1442" y="241"/>
                    </a:lnTo>
                    <a:lnTo>
                      <a:pt x="1519" y="279"/>
                    </a:lnTo>
                    <a:lnTo>
                      <a:pt x="1547" y="298"/>
                    </a:lnTo>
                    <a:lnTo>
                      <a:pt x="1567" y="308"/>
                    </a:lnTo>
                    <a:lnTo>
                      <a:pt x="1595" y="308"/>
                    </a:lnTo>
                    <a:lnTo>
                      <a:pt x="1615" y="298"/>
                    </a:lnTo>
                    <a:lnTo>
                      <a:pt x="1634" y="279"/>
                    </a:lnTo>
                    <a:lnTo>
                      <a:pt x="1643" y="250"/>
                    </a:lnTo>
                    <a:lnTo>
                      <a:pt x="1643" y="231"/>
                    </a:lnTo>
                    <a:lnTo>
                      <a:pt x="1634" y="202"/>
                    </a:lnTo>
                    <a:lnTo>
                      <a:pt x="1615" y="183"/>
                    </a:lnTo>
                    <a:lnTo>
                      <a:pt x="1586" y="164"/>
                    </a:lnTo>
                    <a:lnTo>
                      <a:pt x="1499" y="116"/>
                    </a:lnTo>
                    <a:lnTo>
                      <a:pt x="1355" y="68"/>
                    </a:lnTo>
                    <a:lnTo>
                      <a:pt x="1278" y="49"/>
                    </a:lnTo>
                    <a:lnTo>
                      <a:pt x="1182" y="29"/>
                    </a:lnTo>
                    <a:lnTo>
                      <a:pt x="1067" y="10"/>
                    </a:lnTo>
                    <a:lnTo>
                      <a:pt x="952" y="1"/>
                    </a:lnTo>
                    <a:lnTo>
                      <a:pt x="82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7" name="Google Shape;2621;p46">
                <a:extLst>
                  <a:ext uri="{FF2B5EF4-FFF2-40B4-BE49-F238E27FC236}">
                    <a16:creationId xmlns:a16="http://schemas.microsoft.com/office/drawing/2014/main" id="{26317225-A6E6-B2F0-6140-E81032EA13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1528" y="1519726"/>
                <a:ext cx="61850" cy="33673"/>
              </a:xfrm>
              <a:custGeom>
                <a:avLst/>
                <a:gdLst>
                  <a:gd name="T0" fmla="*/ 61809 w 1519"/>
                  <a:gd name="T1" fmla="*/ 41 h 827"/>
                  <a:gd name="T2" fmla="*/ 41 w 1519"/>
                  <a:gd name="T3" fmla="*/ 5497 h 827"/>
                  <a:gd name="T4" fmla="*/ 407 w 1519"/>
                  <a:gd name="T5" fmla="*/ 9039 h 827"/>
                  <a:gd name="T6" fmla="*/ 1222 w 1519"/>
                  <a:gd name="T7" fmla="*/ 11767 h 827"/>
                  <a:gd name="T8" fmla="*/ 2362 w 1519"/>
                  <a:gd name="T9" fmla="*/ 14902 h 827"/>
                  <a:gd name="T10" fmla="*/ 3542 w 1519"/>
                  <a:gd name="T11" fmla="*/ 17630 h 827"/>
                  <a:gd name="T12" fmla="*/ 5130 w 1519"/>
                  <a:gd name="T13" fmla="*/ 19992 h 827"/>
                  <a:gd name="T14" fmla="*/ 7085 w 1519"/>
                  <a:gd name="T15" fmla="*/ 22313 h 827"/>
                  <a:gd name="T16" fmla="*/ 9039 w 1519"/>
                  <a:gd name="T17" fmla="*/ 24675 h 827"/>
                  <a:gd name="T18" fmla="*/ 11360 w 1519"/>
                  <a:gd name="T19" fmla="*/ 26629 h 827"/>
                  <a:gd name="T20" fmla="*/ 13722 w 1519"/>
                  <a:gd name="T21" fmla="*/ 28583 h 827"/>
                  <a:gd name="T22" fmla="*/ 16083 w 1519"/>
                  <a:gd name="T23" fmla="*/ 30131 h 827"/>
                  <a:gd name="T24" fmla="*/ 18812 w 1519"/>
                  <a:gd name="T25" fmla="*/ 31311 h 827"/>
                  <a:gd name="T26" fmla="*/ 21540 w 1519"/>
                  <a:gd name="T27" fmla="*/ 32492 h 827"/>
                  <a:gd name="T28" fmla="*/ 24675 w 1519"/>
                  <a:gd name="T29" fmla="*/ 33266 h 827"/>
                  <a:gd name="T30" fmla="*/ 27403 w 1519"/>
                  <a:gd name="T31" fmla="*/ 33673 h 827"/>
                  <a:gd name="T32" fmla="*/ 33673 w 1519"/>
                  <a:gd name="T33" fmla="*/ 33673 h 827"/>
                  <a:gd name="T34" fmla="*/ 36809 w 1519"/>
                  <a:gd name="T35" fmla="*/ 33266 h 827"/>
                  <a:gd name="T36" fmla="*/ 39944 w 1519"/>
                  <a:gd name="T37" fmla="*/ 32492 h 827"/>
                  <a:gd name="T38" fmla="*/ 43038 w 1519"/>
                  <a:gd name="T39" fmla="*/ 31311 h 827"/>
                  <a:gd name="T40" fmla="*/ 45807 w 1519"/>
                  <a:gd name="T41" fmla="*/ 30131 h 827"/>
                  <a:gd name="T42" fmla="*/ 48128 w 1519"/>
                  <a:gd name="T43" fmla="*/ 28583 h 827"/>
                  <a:gd name="T44" fmla="*/ 50490 w 1519"/>
                  <a:gd name="T45" fmla="*/ 27036 h 827"/>
                  <a:gd name="T46" fmla="*/ 52851 w 1519"/>
                  <a:gd name="T47" fmla="*/ 24675 h 827"/>
                  <a:gd name="T48" fmla="*/ 54806 w 1519"/>
                  <a:gd name="T49" fmla="*/ 22720 h 827"/>
                  <a:gd name="T50" fmla="*/ 56760 w 1519"/>
                  <a:gd name="T51" fmla="*/ 20359 h 827"/>
                  <a:gd name="T52" fmla="*/ 58308 w 1519"/>
                  <a:gd name="T53" fmla="*/ 17630 h 827"/>
                  <a:gd name="T54" fmla="*/ 59488 w 1519"/>
                  <a:gd name="T55" fmla="*/ 14902 h 827"/>
                  <a:gd name="T56" fmla="*/ 60669 w 1519"/>
                  <a:gd name="T57" fmla="*/ 12174 h 827"/>
                  <a:gd name="T58" fmla="*/ 61443 w 1519"/>
                  <a:gd name="T59" fmla="*/ 9406 h 827"/>
                  <a:gd name="T60" fmla="*/ 61809 w 1519"/>
                  <a:gd name="T61" fmla="*/ 6311 h 827"/>
                  <a:gd name="T62" fmla="*/ 61809 w 1519"/>
                  <a:gd name="T63" fmla="*/ 3176 h 827"/>
                  <a:gd name="T64" fmla="*/ 61809 w 1519"/>
                  <a:gd name="T65" fmla="*/ 41 h 82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519" h="827" extrusionOk="0">
                    <a:moveTo>
                      <a:pt x="1518" y="1"/>
                    </a:moveTo>
                    <a:lnTo>
                      <a:pt x="1" y="135"/>
                    </a:lnTo>
                    <a:lnTo>
                      <a:pt x="10" y="222"/>
                    </a:lnTo>
                    <a:lnTo>
                      <a:pt x="30" y="289"/>
                    </a:lnTo>
                    <a:lnTo>
                      <a:pt x="58" y="366"/>
                    </a:lnTo>
                    <a:lnTo>
                      <a:pt x="87" y="433"/>
                    </a:lnTo>
                    <a:lnTo>
                      <a:pt x="126" y="491"/>
                    </a:lnTo>
                    <a:lnTo>
                      <a:pt x="174" y="548"/>
                    </a:lnTo>
                    <a:lnTo>
                      <a:pt x="222" y="606"/>
                    </a:lnTo>
                    <a:lnTo>
                      <a:pt x="279" y="654"/>
                    </a:lnTo>
                    <a:lnTo>
                      <a:pt x="337" y="702"/>
                    </a:lnTo>
                    <a:lnTo>
                      <a:pt x="395" y="740"/>
                    </a:lnTo>
                    <a:lnTo>
                      <a:pt x="462" y="769"/>
                    </a:lnTo>
                    <a:lnTo>
                      <a:pt x="529" y="798"/>
                    </a:lnTo>
                    <a:lnTo>
                      <a:pt x="606" y="817"/>
                    </a:lnTo>
                    <a:lnTo>
                      <a:pt x="673" y="827"/>
                    </a:lnTo>
                    <a:lnTo>
                      <a:pt x="827" y="827"/>
                    </a:lnTo>
                    <a:lnTo>
                      <a:pt x="904" y="817"/>
                    </a:lnTo>
                    <a:lnTo>
                      <a:pt x="981" y="798"/>
                    </a:lnTo>
                    <a:lnTo>
                      <a:pt x="1057" y="769"/>
                    </a:lnTo>
                    <a:lnTo>
                      <a:pt x="1125" y="740"/>
                    </a:lnTo>
                    <a:lnTo>
                      <a:pt x="1182" y="702"/>
                    </a:lnTo>
                    <a:lnTo>
                      <a:pt x="1240" y="664"/>
                    </a:lnTo>
                    <a:lnTo>
                      <a:pt x="1298" y="606"/>
                    </a:lnTo>
                    <a:lnTo>
                      <a:pt x="1346" y="558"/>
                    </a:lnTo>
                    <a:lnTo>
                      <a:pt x="1394" y="500"/>
                    </a:lnTo>
                    <a:lnTo>
                      <a:pt x="1432" y="433"/>
                    </a:lnTo>
                    <a:lnTo>
                      <a:pt x="1461" y="366"/>
                    </a:lnTo>
                    <a:lnTo>
                      <a:pt x="1490" y="299"/>
                    </a:lnTo>
                    <a:lnTo>
                      <a:pt x="1509" y="231"/>
                    </a:lnTo>
                    <a:lnTo>
                      <a:pt x="1518" y="155"/>
                    </a:lnTo>
                    <a:lnTo>
                      <a:pt x="1518" y="78"/>
                    </a:lnTo>
                    <a:lnTo>
                      <a:pt x="151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8" name="Google Shape;2622;p46">
                <a:extLst>
                  <a:ext uri="{FF2B5EF4-FFF2-40B4-BE49-F238E27FC236}">
                    <a16:creationId xmlns:a16="http://schemas.microsoft.com/office/drawing/2014/main" id="{B6F47A84-A265-241A-91AC-FBF951A57E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1528" y="1519726"/>
                <a:ext cx="61850" cy="33673"/>
              </a:xfrm>
              <a:custGeom>
                <a:avLst/>
                <a:gdLst>
                  <a:gd name="T0" fmla="*/ 61809 w 1519"/>
                  <a:gd name="T1" fmla="*/ 41 h 827"/>
                  <a:gd name="T2" fmla="*/ 61809 w 1519"/>
                  <a:gd name="T3" fmla="*/ 41 h 827"/>
                  <a:gd name="T4" fmla="*/ 61809 w 1519"/>
                  <a:gd name="T5" fmla="*/ 3176 h 827"/>
                  <a:gd name="T6" fmla="*/ 61809 w 1519"/>
                  <a:gd name="T7" fmla="*/ 6311 h 827"/>
                  <a:gd name="T8" fmla="*/ 61443 w 1519"/>
                  <a:gd name="T9" fmla="*/ 9406 h 827"/>
                  <a:gd name="T10" fmla="*/ 60669 w 1519"/>
                  <a:gd name="T11" fmla="*/ 12174 h 827"/>
                  <a:gd name="T12" fmla="*/ 59488 w 1519"/>
                  <a:gd name="T13" fmla="*/ 14902 h 827"/>
                  <a:gd name="T14" fmla="*/ 58308 w 1519"/>
                  <a:gd name="T15" fmla="*/ 17630 h 827"/>
                  <a:gd name="T16" fmla="*/ 56760 w 1519"/>
                  <a:gd name="T17" fmla="*/ 20359 h 827"/>
                  <a:gd name="T18" fmla="*/ 54806 w 1519"/>
                  <a:gd name="T19" fmla="*/ 22720 h 827"/>
                  <a:gd name="T20" fmla="*/ 52851 w 1519"/>
                  <a:gd name="T21" fmla="*/ 24675 h 827"/>
                  <a:gd name="T22" fmla="*/ 50490 w 1519"/>
                  <a:gd name="T23" fmla="*/ 27036 h 827"/>
                  <a:gd name="T24" fmla="*/ 48128 w 1519"/>
                  <a:gd name="T25" fmla="*/ 28583 h 827"/>
                  <a:gd name="T26" fmla="*/ 45807 w 1519"/>
                  <a:gd name="T27" fmla="*/ 30131 h 827"/>
                  <a:gd name="T28" fmla="*/ 43038 w 1519"/>
                  <a:gd name="T29" fmla="*/ 31311 h 827"/>
                  <a:gd name="T30" fmla="*/ 39944 w 1519"/>
                  <a:gd name="T31" fmla="*/ 32492 h 827"/>
                  <a:gd name="T32" fmla="*/ 36809 w 1519"/>
                  <a:gd name="T33" fmla="*/ 33266 h 827"/>
                  <a:gd name="T34" fmla="*/ 33673 w 1519"/>
                  <a:gd name="T35" fmla="*/ 33673 h 827"/>
                  <a:gd name="T36" fmla="*/ 33673 w 1519"/>
                  <a:gd name="T37" fmla="*/ 33673 h 827"/>
                  <a:gd name="T38" fmla="*/ 30538 w 1519"/>
                  <a:gd name="T39" fmla="*/ 33673 h 827"/>
                  <a:gd name="T40" fmla="*/ 27403 w 1519"/>
                  <a:gd name="T41" fmla="*/ 33673 h 827"/>
                  <a:gd name="T42" fmla="*/ 24675 w 1519"/>
                  <a:gd name="T43" fmla="*/ 33266 h 827"/>
                  <a:gd name="T44" fmla="*/ 21540 w 1519"/>
                  <a:gd name="T45" fmla="*/ 32492 h 827"/>
                  <a:gd name="T46" fmla="*/ 18812 w 1519"/>
                  <a:gd name="T47" fmla="*/ 31311 h 827"/>
                  <a:gd name="T48" fmla="*/ 16083 w 1519"/>
                  <a:gd name="T49" fmla="*/ 30131 h 827"/>
                  <a:gd name="T50" fmla="*/ 13722 w 1519"/>
                  <a:gd name="T51" fmla="*/ 28583 h 827"/>
                  <a:gd name="T52" fmla="*/ 11360 w 1519"/>
                  <a:gd name="T53" fmla="*/ 26629 h 827"/>
                  <a:gd name="T54" fmla="*/ 9039 w 1519"/>
                  <a:gd name="T55" fmla="*/ 24675 h 827"/>
                  <a:gd name="T56" fmla="*/ 7085 w 1519"/>
                  <a:gd name="T57" fmla="*/ 22313 h 827"/>
                  <a:gd name="T58" fmla="*/ 5130 w 1519"/>
                  <a:gd name="T59" fmla="*/ 19992 h 827"/>
                  <a:gd name="T60" fmla="*/ 3542 w 1519"/>
                  <a:gd name="T61" fmla="*/ 17630 h 827"/>
                  <a:gd name="T62" fmla="*/ 2362 w 1519"/>
                  <a:gd name="T63" fmla="*/ 14902 h 827"/>
                  <a:gd name="T64" fmla="*/ 1222 w 1519"/>
                  <a:gd name="T65" fmla="*/ 11767 h 827"/>
                  <a:gd name="T66" fmla="*/ 407 w 1519"/>
                  <a:gd name="T67" fmla="*/ 9039 h 827"/>
                  <a:gd name="T68" fmla="*/ 41 w 1519"/>
                  <a:gd name="T69" fmla="*/ 5497 h 82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519" h="827" fill="none" extrusionOk="0">
                    <a:moveTo>
                      <a:pt x="1518" y="1"/>
                    </a:moveTo>
                    <a:lnTo>
                      <a:pt x="1518" y="1"/>
                    </a:lnTo>
                    <a:lnTo>
                      <a:pt x="1518" y="78"/>
                    </a:lnTo>
                    <a:lnTo>
                      <a:pt x="1518" y="155"/>
                    </a:lnTo>
                    <a:lnTo>
                      <a:pt x="1509" y="231"/>
                    </a:lnTo>
                    <a:lnTo>
                      <a:pt x="1490" y="299"/>
                    </a:lnTo>
                    <a:lnTo>
                      <a:pt x="1461" y="366"/>
                    </a:lnTo>
                    <a:lnTo>
                      <a:pt x="1432" y="433"/>
                    </a:lnTo>
                    <a:lnTo>
                      <a:pt x="1394" y="500"/>
                    </a:lnTo>
                    <a:lnTo>
                      <a:pt x="1346" y="558"/>
                    </a:lnTo>
                    <a:lnTo>
                      <a:pt x="1298" y="606"/>
                    </a:lnTo>
                    <a:lnTo>
                      <a:pt x="1240" y="664"/>
                    </a:lnTo>
                    <a:lnTo>
                      <a:pt x="1182" y="702"/>
                    </a:lnTo>
                    <a:lnTo>
                      <a:pt x="1125" y="740"/>
                    </a:lnTo>
                    <a:lnTo>
                      <a:pt x="1057" y="769"/>
                    </a:lnTo>
                    <a:lnTo>
                      <a:pt x="981" y="798"/>
                    </a:lnTo>
                    <a:lnTo>
                      <a:pt x="904" y="817"/>
                    </a:lnTo>
                    <a:lnTo>
                      <a:pt x="827" y="827"/>
                    </a:lnTo>
                    <a:lnTo>
                      <a:pt x="750" y="827"/>
                    </a:lnTo>
                    <a:lnTo>
                      <a:pt x="673" y="827"/>
                    </a:lnTo>
                    <a:lnTo>
                      <a:pt x="606" y="817"/>
                    </a:lnTo>
                    <a:lnTo>
                      <a:pt x="529" y="798"/>
                    </a:lnTo>
                    <a:lnTo>
                      <a:pt x="462" y="769"/>
                    </a:lnTo>
                    <a:lnTo>
                      <a:pt x="395" y="740"/>
                    </a:lnTo>
                    <a:lnTo>
                      <a:pt x="337" y="702"/>
                    </a:lnTo>
                    <a:lnTo>
                      <a:pt x="279" y="654"/>
                    </a:lnTo>
                    <a:lnTo>
                      <a:pt x="222" y="606"/>
                    </a:lnTo>
                    <a:lnTo>
                      <a:pt x="174" y="548"/>
                    </a:lnTo>
                    <a:lnTo>
                      <a:pt x="126" y="491"/>
                    </a:lnTo>
                    <a:lnTo>
                      <a:pt x="87" y="433"/>
                    </a:lnTo>
                    <a:lnTo>
                      <a:pt x="58" y="366"/>
                    </a:lnTo>
                    <a:lnTo>
                      <a:pt x="30" y="289"/>
                    </a:lnTo>
                    <a:lnTo>
                      <a:pt x="10" y="222"/>
                    </a:lnTo>
                    <a:lnTo>
                      <a:pt x="1" y="13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9" name="Google Shape;2623;p46">
                <a:extLst>
                  <a:ext uri="{FF2B5EF4-FFF2-40B4-BE49-F238E27FC236}">
                    <a16:creationId xmlns:a16="http://schemas.microsoft.com/office/drawing/2014/main" id="{FE7EF36B-1C23-1D5F-F325-13AC923FD6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6976" y="1377747"/>
                <a:ext cx="107576" cy="107616"/>
              </a:xfrm>
              <a:custGeom>
                <a:avLst/>
                <a:gdLst>
                  <a:gd name="T0" fmla="*/ 67266 w 2642"/>
                  <a:gd name="T1" fmla="*/ 10220 h 2643"/>
                  <a:gd name="T2" fmla="*/ 79399 w 2642"/>
                  <a:gd name="T3" fmla="*/ 16083 h 2643"/>
                  <a:gd name="T4" fmla="*/ 88805 w 2642"/>
                  <a:gd name="T5" fmla="*/ 24675 h 2643"/>
                  <a:gd name="T6" fmla="*/ 95849 w 2642"/>
                  <a:gd name="T7" fmla="*/ 36035 h 2643"/>
                  <a:gd name="T8" fmla="*/ 98944 w 2642"/>
                  <a:gd name="T9" fmla="*/ 49309 h 2643"/>
                  <a:gd name="T10" fmla="*/ 98577 w 2642"/>
                  <a:gd name="T11" fmla="*/ 62990 h 2643"/>
                  <a:gd name="T12" fmla="*/ 93895 w 2642"/>
                  <a:gd name="T13" fmla="*/ 75531 h 2643"/>
                  <a:gd name="T14" fmla="*/ 86036 w 2642"/>
                  <a:gd name="T15" fmla="*/ 86077 h 2643"/>
                  <a:gd name="T16" fmla="*/ 75491 w 2642"/>
                  <a:gd name="T17" fmla="*/ 93894 h 2643"/>
                  <a:gd name="T18" fmla="*/ 62990 w 2642"/>
                  <a:gd name="T19" fmla="*/ 98617 h 2643"/>
                  <a:gd name="T20" fmla="*/ 48902 w 2642"/>
                  <a:gd name="T21" fmla="*/ 98984 h 2643"/>
                  <a:gd name="T22" fmla="*/ 35994 w 2642"/>
                  <a:gd name="T23" fmla="*/ 95849 h 2643"/>
                  <a:gd name="T24" fmla="*/ 24634 w 2642"/>
                  <a:gd name="T25" fmla="*/ 88805 h 2643"/>
                  <a:gd name="T26" fmla="*/ 16043 w 2642"/>
                  <a:gd name="T27" fmla="*/ 79440 h 2643"/>
                  <a:gd name="T28" fmla="*/ 10179 w 2642"/>
                  <a:gd name="T29" fmla="*/ 67306 h 2643"/>
                  <a:gd name="T30" fmla="*/ 8225 w 2642"/>
                  <a:gd name="T31" fmla="*/ 53625 h 2643"/>
                  <a:gd name="T32" fmla="*/ 10179 w 2642"/>
                  <a:gd name="T33" fmla="*/ 40310 h 2643"/>
                  <a:gd name="T34" fmla="*/ 16043 w 2642"/>
                  <a:gd name="T35" fmla="*/ 28176 h 2643"/>
                  <a:gd name="T36" fmla="*/ 24634 w 2642"/>
                  <a:gd name="T37" fmla="*/ 18404 h 2643"/>
                  <a:gd name="T38" fmla="*/ 35994 w 2642"/>
                  <a:gd name="T39" fmla="*/ 11767 h 2643"/>
                  <a:gd name="T40" fmla="*/ 48902 w 2642"/>
                  <a:gd name="T41" fmla="*/ 8225 h 2643"/>
                  <a:gd name="T42" fmla="*/ 48128 w 2642"/>
                  <a:gd name="T43" fmla="*/ 407 h 2643"/>
                  <a:gd name="T44" fmla="*/ 32859 w 2642"/>
                  <a:gd name="T45" fmla="*/ 4316 h 2643"/>
                  <a:gd name="T46" fmla="*/ 19544 w 2642"/>
                  <a:gd name="T47" fmla="*/ 12174 h 2643"/>
                  <a:gd name="T48" fmla="*/ 8999 w 2642"/>
                  <a:gd name="T49" fmla="*/ 23901 h 2643"/>
                  <a:gd name="T50" fmla="*/ 2362 w 2642"/>
                  <a:gd name="T51" fmla="*/ 37989 h 2643"/>
                  <a:gd name="T52" fmla="*/ 0 w 2642"/>
                  <a:gd name="T53" fmla="*/ 53625 h 2643"/>
                  <a:gd name="T54" fmla="*/ 2362 w 2642"/>
                  <a:gd name="T55" fmla="*/ 69667 h 2643"/>
                  <a:gd name="T56" fmla="*/ 8999 w 2642"/>
                  <a:gd name="T57" fmla="*/ 83715 h 2643"/>
                  <a:gd name="T58" fmla="*/ 19544 w 2642"/>
                  <a:gd name="T59" fmla="*/ 95075 h 2643"/>
                  <a:gd name="T60" fmla="*/ 32859 w 2642"/>
                  <a:gd name="T61" fmla="*/ 103300 h 2643"/>
                  <a:gd name="T62" fmla="*/ 48128 w 2642"/>
                  <a:gd name="T63" fmla="*/ 107209 h 2643"/>
                  <a:gd name="T64" fmla="*/ 64537 w 2642"/>
                  <a:gd name="T65" fmla="*/ 106435 h 2643"/>
                  <a:gd name="T66" fmla="*/ 79399 w 2642"/>
                  <a:gd name="T67" fmla="*/ 100938 h 2643"/>
                  <a:gd name="T68" fmla="*/ 91940 w 2642"/>
                  <a:gd name="T69" fmla="*/ 91940 h 2643"/>
                  <a:gd name="T70" fmla="*/ 100898 w 2642"/>
                  <a:gd name="T71" fmla="*/ 79440 h 2643"/>
                  <a:gd name="T72" fmla="*/ 106395 w 2642"/>
                  <a:gd name="T73" fmla="*/ 64578 h 2643"/>
                  <a:gd name="T74" fmla="*/ 107169 w 2642"/>
                  <a:gd name="T75" fmla="*/ 48128 h 2643"/>
                  <a:gd name="T76" fmla="*/ 103260 w 2642"/>
                  <a:gd name="T77" fmla="*/ 32900 h 2643"/>
                  <a:gd name="T78" fmla="*/ 95035 w 2642"/>
                  <a:gd name="T79" fmla="*/ 19585 h 2643"/>
                  <a:gd name="T80" fmla="*/ 83715 w 2642"/>
                  <a:gd name="T81" fmla="*/ 9039 h 2643"/>
                  <a:gd name="T82" fmla="*/ 69627 w 2642"/>
                  <a:gd name="T83" fmla="*/ 2362 h 2643"/>
                  <a:gd name="T84" fmla="*/ 53584 w 2642"/>
                  <a:gd name="T85" fmla="*/ 41 h 264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642" h="2643" extrusionOk="0">
                    <a:moveTo>
                      <a:pt x="1431" y="202"/>
                    </a:moveTo>
                    <a:lnTo>
                      <a:pt x="1547" y="222"/>
                    </a:lnTo>
                    <a:lnTo>
                      <a:pt x="1652" y="251"/>
                    </a:lnTo>
                    <a:lnTo>
                      <a:pt x="1758" y="289"/>
                    </a:lnTo>
                    <a:lnTo>
                      <a:pt x="1854" y="337"/>
                    </a:lnTo>
                    <a:lnTo>
                      <a:pt x="1950" y="395"/>
                    </a:lnTo>
                    <a:lnTo>
                      <a:pt x="2037" y="452"/>
                    </a:lnTo>
                    <a:lnTo>
                      <a:pt x="2113" y="529"/>
                    </a:lnTo>
                    <a:lnTo>
                      <a:pt x="2181" y="606"/>
                    </a:lnTo>
                    <a:lnTo>
                      <a:pt x="2248" y="692"/>
                    </a:lnTo>
                    <a:lnTo>
                      <a:pt x="2306" y="788"/>
                    </a:lnTo>
                    <a:lnTo>
                      <a:pt x="2354" y="885"/>
                    </a:lnTo>
                    <a:lnTo>
                      <a:pt x="2392" y="990"/>
                    </a:lnTo>
                    <a:lnTo>
                      <a:pt x="2421" y="1096"/>
                    </a:lnTo>
                    <a:lnTo>
                      <a:pt x="2430" y="1211"/>
                    </a:lnTo>
                    <a:lnTo>
                      <a:pt x="2440" y="1317"/>
                    </a:lnTo>
                    <a:lnTo>
                      <a:pt x="2430" y="1432"/>
                    </a:lnTo>
                    <a:lnTo>
                      <a:pt x="2421" y="1547"/>
                    </a:lnTo>
                    <a:lnTo>
                      <a:pt x="2392" y="1653"/>
                    </a:lnTo>
                    <a:lnTo>
                      <a:pt x="2354" y="1759"/>
                    </a:lnTo>
                    <a:lnTo>
                      <a:pt x="2306" y="1855"/>
                    </a:lnTo>
                    <a:lnTo>
                      <a:pt x="2248" y="1951"/>
                    </a:lnTo>
                    <a:lnTo>
                      <a:pt x="2181" y="2037"/>
                    </a:lnTo>
                    <a:lnTo>
                      <a:pt x="2113" y="2114"/>
                    </a:lnTo>
                    <a:lnTo>
                      <a:pt x="2037" y="2181"/>
                    </a:lnTo>
                    <a:lnTo>
                      <a:pt x="1950" y="2249"/>
                    </a:lnTo>
                    <a:lnTo>
                      <a:pt x="1854" y="2306"/>
                    </a:lnTo>
                    <a:lnTo>
                      <a:pt x="1758" y="2354"/>
                    </a:lnTo>
                    <a:lnTo>
                      <a:pt x="1652" y="2393"/>
                    </a:lnTo>
                    <a:lnTo>
                      <a:pt x="1547" y="2422"/>
                    </a:lnTo>
                    <a:lnTo>
                      <a:pt x="1431" y="2431"/>
                    </a:lnTo>
                    <a:lnTo>
                      <a:pt x="1316" y="2441"/>
                    </a:lnTo>
                    <a:lnTo>
                      <a:pt x="1201" y="2431"/>
                    </a:lnTo>
                    <a:lnTo>
                      <a:pt x="1095" y="2422"/>
                    </a:lnTo>
                    <a:lnTo>
                      <a:pt x="990" y="2393"/>
                    </a:lnTo>
                    <a:lnTo>
                      <a:pt x="884" y="2354"/>
                    </a:lnTo>
                    <a:lnTo>
                      <a:pt x="788" y="2306"/>
                    </a:lnTo>
                    <a:lnTo>
                      <a:pt x="692" y="2249"/>
                    </a:lnTo>
                    <a:lnTo>
                      <a:pt x="605" y="2181"/>
                    </a:lnTo>
                    <a:lnTo>
                      <a:pt x="528" y="2114"/>
                    </a:lnTo>
                    <a:lnTo>
                      <a:pt x="452" y="2037"/>
                    </a:lnTo>
                    <a:lnTo>
                      <a:pt x="394" y="1951"/>
                    </a:lnTo>
                    <a:lnTo>
                      <a:pt x="336" y="1855"/>
                    </a:lnTo>
                    <a:lnTo>
                      <a:pt x="288" y="1759"/>
                    </a:lnTo>
                    <a:lnTo>
                      <a:pt x="250" y="1653"/>
                    </a:lnTo>
                    <a:lnTo>
                      <a:pt x="221" y="1547"/>
                    </a:lnTo>
                    <a:lnTo>
                      <a:pt x="202" y="1432"/>
                    </a:lnTo>
                    <a:lnTo>
                      <a:pt x="202" y="1317"/>
                    </a:lnTo>
                    <a:lnTo>
                      <a:pt x="202" y="1211"/>
                    </a:lnTo>
                    <a:lnTo>
                      <a:pt x="221" y="1096"/>
                    </a:lnTo>
                    <a:lnTo>
                      <a:pt x="250" y="990"/>
                    </a:lnTo>
                    <a:lnTo>
                      <a:pt x="288" y="885"/>
                    </a:lnTo>
                    <a:lnTo>
                      <a:pt x="336" y="788"/>
                    </a:lnTo>
                    <a:lnTo>
                      <a:pt x="394" y="692"/>
                    </a:lnTo>
                    <a:lnTo>
                      <a:pt x="452" y="606"/>
                    </a:lnTo>
                    <a:lnTo>
                      <a:pt x="528" y="529"/>
                    </a:lnTo>
                    <a:lnTo>
                      <a:pt x="605" y="452"/>
                    </a:lnTo>
                    <a:lnTo>
                      <a:pt x="692" y="395"/>
                    </a:lnTo>
                    <a:lnTo>
                      <a:pt x="788" y="337"/>
                    </a:lnTo>
                    <a:lnTo>
                      <a:pt x="884" y="289"/>
                    </a:lnTo>
                    <a:lnTo>
                      <a:pt x="990" y="251"/>
                    </a:lnTo>
                    <a:lnTo>
                      <a:pt x="1095" y="222"/>
                    </a:lnTo>
                    <a:lnTo>
                      <a:pt x="1201" y="202"/>
                    </a:lnTo>
                    <a:lnTo>
                      <a:pt x="1431" y="202"/>
                    </a:lnTo>
                    <a:close/>
                    <a:moveTo>
                      <a:pt x="1316" y="1"/>
                    </a:moveTo>
                    <a:lnTo>
                      <a:pt x="1182" y="10"/>
                    </a:lnTo>
                    <a:lnTo>
                      <a:pt x="1057" y="30"/>
                    </a:lnTo>
                    <a:lnTo>
                      <a:pt x="932" y="58"/>
                    </a:lnTo>
                    <a:lnTo>
                      <a:pt x="807" y="106"/>
                    </a:lnTo>
                    <a:lnTo>
                      <a:pt x="692" y="164"/>
                    </a:lnTo>
                    <a:lnTo>
                      <a:pt x="586" y="222"/>
                    </a:lnTo>
                    <a:lnTo>
                      <a:pt x="480" y="299"/>
                    </a:lnTo>
                    <a:lnTo>
                      <a:pt x="384" y="385"/>
                    </a:lnTo>
                    <a:lnTo>
                      <a:pt x="298" y="481"/>
                    </a:lnTo>
                    <a:lnTo>
                      <a:pt x="221" y="587"/>
                    </a:lnTo>
                    <a:lnTo>
                      <a:pt x="163" y="692"/>
                    </a:lnTo>
                    <a:lnTo>
                      <a:pt x="106" y="808"/>
                    </a:lnTo>
                    <a:lnTo>
                      <a:pt x="58" y="933"/>
                    </a:lnTo>
                    <a:lnTo>
                      <a:pt x="29" y="1057"/>
                    </a:lnTo>
                    <a:lnTo>
                      <a:pt x="10" y="1182"/>
                    </a:lnTo>
                    <a:lnTo>
                      <a:pt x="0" y="1317"/>
                    </a:lnTo>
                    <a:lnTo>
                      <a:pt x="10" y="1451"/>
                    </a:lnTo>
                    <a:lnTo>
                      <a:pt x="29" y="1586"/>
                    </a:lnTo>
                    <a:lnTo>
                      <a:pt x="58" y="1711"/>
                    </a:lnTo>
                    <a:lnTo>
                      <a:pt x="106" y="1836"/>
                    </a:lnTo>
                    <a:lnTo>
                      <a:pt x="163" y="1951"/>
                    </a:lnTo>
                    <a:lnTo>
                      <a:pt x="221" y="2056"/>
                    </a:lnTo>
                    <a:lnTo>
                      <a:pt x="298" y="2162"/>
                    </a:lnTo>
                    <a:lnTo>
                      <a:pt x="384" y="2258"/>
                    </a:lnTo>
                    <a:lnTo>
                      <a:pt x="480" y="2335"/>
                    </a:lnTo>
                    <a:lnTo>
                      <a:pt x="586" y="2412"/>
                    </a:lnTo>
                    <a:lnTo>
                      <a:pt x="692" y="2479"/>
                    </a:lnTo>
                    <a:lnTo>
                      <a:pt x="807" y="2537"/>
                    </a:lnTo>
                    <a:lnTo>
                      <a:pt x="932" y="2585"/>
                    </a:lnTo>
                    <a:lnTo>
                      <a:pt x="1057" y="2614"/>
                    </a:lnTo>
                    <a:lnTo>
                      <a:pt x="1182" y="2633"/>
                    </a:lnTo>
                    <a:lnTo>
                      <a:pt x="1316" y="2642"/>
                    </a:lnTo>
                    <a:lnTo>
                      <a:pt x="1451" y="2633"/>
                    </a:lnTo>
                    <a:lnTo>
                      <a:pt x="1585" y="2614"/>
                    </a:lnTo>
                    <a:lnTo>
                      <a:pt x="1710" y="2585"/>
                    </a:lnTo>
                    <a:lnTo>
                      <a:pt x="1835" y="2537"/>
                    </a:lnTo>
                    <a:lnTo>
                      <a:pt x="1950" y="2479"/>
                    </a:lnTo>
                    <a:lnTo>
                      <a:pt x="2056" y="2412"/>
                    </a:lnTo>
                    <a:lnTo>
                      <a:pt x="2161" y="2335"/>
                    </a:lnTo>
                    <a:lnTo>
                      <a:pt x="2258" y="2258"/>
                    </a:lnTo>
                    <a:lnTo>
                      <a:pt x="2334" y="2162"/>
                    </a:lnTo>
                    <a:lnTo>
                      <a:pt x="2411" y="2056"/>
                    </a:lnTo>
                    <a:lnTo>
                      <a:pt x="2478" y="1951"/>
                    </a:lnTo>
                    <a:lnTo>
                      <a:pt x="2536" y="1836"/>
                    </a:lnTo>
                    <a:lnTo>
                      <a:pt x="2584" y="1711"/>
                    </a:lnTo>
                    <a:lnTo>
                      <a:pt x="2613" y="1586"/>
                    </a:lnTo>
                    <a:lnTo>
                      <a:pt x="2632" y="1451"/>
                    </a:lnTo>
                    <a:lnTo>
                      <a:pt x="2642" y="1317"/>
                    </a:lnTo>
                    <a:lnTo>
                      <a:pt x="2632" y="1182"/>
                    </a:lnTo>
                    <a:lnTo>
                      <a:pt x="2613" y="1057"/>
                    </a:lnTo>
                    <a:lnTo>
                      <a:pt x="2584" y="933"/>
                    </a:lnTo>
                    <a:lnTo>
                      <a:pt x="2536" y="808"/>
                    </a:lnTo>
                    <a:lnTo>
                      <a:pt x="2478" y="692"/>
                    </a:lnTo>
                    <a:lnTo>
                      <a:pt x="2411" y="587"/>
                    </a:lnTo>
                    <a:lnTo>
                      <a:pt x="2334" y="481"/>
                    </a:lnTo>
                    <a:lnTo>
                      <a:pt x="2258" y="385"/>
                    </a:lnTo>
                    <a:lnTo>
                      <a:pt x="2161" y="299"/>
                    </a:lnTo>
                    <a:lnTo>
                      <a:pt x="2056" y="222"/>
                    </a:lnTo>
                    <a:lnTo>
                      <a:pt x="1950" y="164"/>
                    </a:lnTo>
                    <a:lnTo>
                      <a:pt x="1835" y="106"/>
                    </a:lnTo>
                    <a:lnTo>
                      <a:pt x="1710" y="58"/>
                    </a:lnTo>
                    <a:lnTo>
                      <a:pt x="1585" y="30"/>
                    </a:lnTo>
                    <a:lnTo>
                      <a:pt x="1451" y="10"/>
                    </a:lnTo>
                    <a:lnTo>
                      <a:pt x="131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10" name="Google Shape;2624;p46">
                <a:extLst>
                  <a:ext uri="{FF2B5EF4-FFF2-40B4-BE49-F238E27FC236}">
                    <a16:creationId xmlns:a16="http://schemas.microsoft.com/office/drawing/2014/main" id="{2AAFB7E3-7098-CD9D-9B55-277401D85F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8905" y="1377747"/>
                <a:ext cx="107576" cy="107616"/>
              </a:xfrm>
              <a:custGeom>
                <a:avLst/>
                <a:gdLst>
                  <a:gd name="T0" fmla="*/ 67266 w 2642"/>
                  <a:gd name="T1" fmla="*/ 10220 h 2643"/>
                  <a:gd name="T2" fmla="*/ 79399 w 2642"/>
                  <a:gd name="T3" fmla="*/ 16083 h 2643"/>
                  <a:gd name="T4" fmla="*/ 89172 w 2642"/>
                  <a:gd name="T5" fmla="*/ 24675 h 2643"/>
                  <a:gd name="T6" fmla="*/ 95849 w 2642"/>
                  <a:gd name="T7" fmla="*/ 36035 h 2643"/>
                  <a:gd name="T8" fmla="*/ 99351 w 2642"/>
                  <a:gd name="T9" fmla="*/ 49309 h 2643"/>
                  <a:gd name="T10" fmla="*/ 98577 w 2642"/>
                  <a:gd name="T11" fmla="*/ 62990 h 2643"/>
                  <a:gd name="T12" fmla="*/ 93895 w 2642"/>
                  <a:gd name="T13" fmla="*/ 75531 h 2643"/>
                  <a:gd name="T14" fmla="*/ 86036 w 2642"/>
                  <a:gd name="T15" fmla="*/ 86077 h 2643"/>
                  <a:gd name="T16" fmla="*/ 75491 w 2642"/>
                  <a:gd name="T17" fmla="*/ 93894 h 2643"/>
                  <a:gd name="T18" fmla="*/ 62990 w 2642"/>
                  <a:gd name="T19" fmla="*/ 98617 h 2643"/>
                  <a:gd name="T20" fmla="*/ 49268 w 2642"/>
                  <a:gd name="T21" fmla="*/ 98984 h 2643"/>
                  <a:gd name="T22" fmla="*/ 35994 w 2642"/>
                  <a:gd name="T23" fmla="*/ 95849 h 2643"/>
                  <a:gd name="T24" fmla="*/ 25041 w 2642"/>
                  <a:gd name="T25" fmla="*/ 88805 h 2643"/>
                  <a:gd name="T26" fmla="*/ 16043 w 2642"/>
                  <a:gd name="T27" fmla="*/ 79440 h 2643"/>
                  <a:gd name="T28" fmla="*/ 10179 w 2642"/>
                  <a:gd name="T29" fmla="*/ 67306 h 2643"/>
                  <a:gd name="T30" fmla="*/ 8225 w 2642"/>
                  <a:gd name="T31" fmla="*/ 53625 h 2643"/>
                  <a:gd name="T32" fmla="*/ 10179 w 2642"/>
                  <a:gd name="T33" fmla="*/ 40310 h 2643"/>
                  <a:gd name="T34" fmla="*/ 16043 w 2642"/>
                  <a:gd name="T35" fmla="*/ 28176 h 2643"/>
                  <a:gd name="T36" fmla="*/ 25041 w 2642"/>
                  <a:gd name="T37" fmla="*/ 18404 h 2643"/>
                  <a:gd name="T38" fmla="*/ 35994 w 2642"/>
                  <a:gd name="T39" fmla="*/ 11767 h 2643"/>
                  <a:gd name="T40" fmla="*/ 49268 w 2642"/>
                  <a:gd name="T41" fmla="*/ 8225 h 2643"/>
                  <a:gd name="T42" fmla="*/ 48495 w 2642"/>
                  <a:gd name="T43" fmla="*/ 407 h 2643"/>
                  <a:gd name="T44" fmla="*/ 32859 w 2642"/>
                  <a:gd name="T45" fmla="*/ 4316 h 2643"/>
                  <a:gd name="T46" fmla="*/ 19544 w 2642"/>
                  <a:gd name="T47" fmla="*/ 12174 h 2643"/>
                  <a:gd name="T48" fmla="*/ 9406 w 2642"/>
                  <a:gd name="T49" fmla="*/ 23901 h 2643"/>
                  <a:gd name="T50" fmla="*/ 2362 w 2642"/>
                  <a:gd name="T51" fmla="*/ 37989 h 2643"/>
                  <a:gd name="T52" fmla="*/ 0 w 2642"/>
                  <a:gd name="T53" fmla="*/ 53625 h 2643"/>
                  <a:gd name="T54" fmla="*/ 2362 w 2642"/>
                  <a:gd name="T55" fmla="*/ 69667 h 2643"/>
                  <a:gd name="T56" fmla="*/ 9406 w 2642"/>
                  <a:gd name="T57" fmla="*/ 83715 h 2643"/>
                  <a:gd name="T58" fmla="*/ 19544 w 2642"/>
                  <a:gd name="T59" fmla="*/ 95075 h 2643"/>
                  <a:gd name="T60" fmla="*/ 32859 w 2642"/>
                  <a:gd name="T61" fmla="*/ 103300 h 2643"/>
                  <a:gd name="T62" fmla="*/ 48495 w 2642"/>
                  <a:gd name="T63" fmla="*/ 107209 h 2643"/>
                  <a:gd name="T64" fmla="*/ 64537 w 2642"/>
                  <a:gd name="T65" fmla="*/ 106435 h 2643"/>
                  <a:gd name="T66" fmla="*/ 79399 w 2642"/>
                  <a:gd name="T67" fmla="*/ 100938 h 2643"/>
                  <a:gd name="T68" fmla="*/ 91940 w 2642"/>
                  <a:gd name="T69" fmla="*/ 91940 h 2643"/>
                  <a:gd name="T70" fmla="*/ 101305 w 2642"/>
                  <a:gd name="T71" fmla="*/ 79440 h 2643"/>
                  <a:gd name="T72" fmla="*/ 106395 w 2642"/>
                  <a:gd name="T73" fmla="*/ 64578 h 2643"/>
                  <a:gd name="T74" fmla="*/ 107169 w 2642"/>
                  <a:gd name="T75" fmla="*/ 48128 h 2643"/>
                  <a:gd name="T76" fmla="*/ 103260 w 2642"/>
                  <a:gd name="T77" fmla="*/ 32900 h 2643"/>
                  <a:gd name="T78" fmla="*/ 95442 w 2642"/>
                  <a:gd name="T79" fmla="*/ 19585 h 2643"/>
                  <a:gd name="T80" fmla="*/ 84082 w 2642"/>
                  <a:gd name="T81" fmla="*/ 9039 h 2643"/>
                  <a:gd name="T82" fmla="*/ 70034 w 2642"/>
                  <a:gd name="T83" fmla="*/ 2362 h 2643"/>
                  <a:gd name="T84" fmla="*/ 53992 w 2642"/>
                  <a:gd name="T85" fmla="*/ 41 h 264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642" h="2643" extrusionOk="0">
                    <a:moveTo>
                      <a:pt x="1441" y="202"/>
                    </a:moveTo>
                    <a:lnTo>
                      <a:pt x="1547" y="222"/>
                    </a:lnTo>
                    <a:lnTo>
                      <a:pt x="1652" y="251"/>
                    </a:lnTo>
                    <a:lnTo>
                      <a:pt x="1758" y="289"/>
                    </a:lnTo>
                    <a:lnTo>
                      <a:pt x="1854" y="337"/>
                    </a:lnTo>
                    <a:lnTo>
                      <a:pt x="1950" y="395"/>
                    </a:lnTo>
                    <a:lnTo>
                      <a:pt x="2037" y="452"/>
                    </a:lnTo>
                    <a:lnTo>
                      <a:pt x="2113" y="529"/>
                    </a:lnTo>
                    <a:lnTo>
                      <a:pt x="2190" y="606"/>
                    </a:lnTo>
                    <a:lnTo>
                      <a:pt x="2248" y="692"/>
                    </a:lnTo>
                    <a:lnTo>
                      <a:pt x="2306" y="788"/>
                    </a:lnTo>
                    <a:lnTo>
                      <a:pt x="2354" y="885"/>
                    </a:lnTo>
                    <a:lnTo>
                      <a:pt x="2392" y="990"/>
                    </a:lnTo>
                    <a:lnTo>
                      <a:pt x="2421" y="1096"/>
                    </a:lnTo>
                    <a:lnTo>
                      <a:pt x="2440" y="1211"/>
                    </a:lnTo>
                    <a:lnTo>
                      <a:pt x="2440" y="1317"/>
                    </a:lnTo>
                    <a:lnTo>
                      <a:pt x="2440" y="1432"/>
                    </a:lnTo>
                    <a:lnTo>
                      <a:pt x="2421" y="1547"/>
                    </a:lnTo>
                    <a:lnTo>
                      <a:pt x="2392" y="1653"/>
                    </a:lnTo>
                    <a:lnTo>
                      <a:pt x="2354" y="1759"/>
                    </a:lnTo>
                    <a:lnTo>
                      <a:pt x="2306" y="1855"/>
                    </a:lnTo>
                    <a:lnTo>
                      <a:pt x="2248" y="1951"/>
                    </a:lnTo>
                    <a:lnTo>
                      <a:pt x="2190" y="2037"/>
                    </a:lnTo>
                    <a:lnTo>
                      <a:pt x="2113" y="2114"/>
                    </a:lnTo>
                    <a:lnTo>
                      <a:pt x="2037" y="2181"/>
                    </a:lnTo>
                    <a:lnTo>
                      <a:pt x="1950" y="2249"/>
                    </a:lnTo>
                    <a:lnTo>
                      <a:pt x="1854" y="2306"/>
                    </a:lnTo>
                    <a:lnTo>
                      <a:pt x="1758" y="2354"/>
                    </a:lnTo>
                    <a:lnTo>
                      <a:pt x="1652" y="2393"/>
                    </a:lnTo>
                    <a:lnTo>
                      <a:pt x="1547" y="2422"/>
                    </a:lnTo>
                    <a:lnTo>
                      <a:pt x="1441" y="2431"/>
                    </a:lnTo>
                    <a:lnTo>
                      <a:pt x="1326" y="2441"/>
                    </a:lnTo>
                    <a:lnTo>
                      <a:pt x="1210" y="2431"/>
                    </a:lnTo>
                    <a:lnTo>
                      <a:pt x="1095" y="2422"/>
                    </a:lnTo>
                    <a:lnTo>
                      <a:pt x="990" y="2393"/>
                    </a:lnTo>
                    <a:lnTo>
                      <a:pt x="884" y="2354"/>
                    </a:lnTo>
                    <a:lnTo>
                      <a:pt x="788" y="2306"/>
                    </a:lnTo>
                    <a:lnTo>
                      <a:pt x="701" y="2249"/>
                    </a:lnTo>
                    <a:lnTo>
                      <a:pt x="615" y="2181"/>
                    </a:lnTo>
                    <a:lnTo>
                      <a:pt x="528" y="2114"/>
                    </a:lnTo>
                    <a:lnTo>
                      <a:pt x="461" y="2037"/>
                    </a:lnTo>
                    <a:lnTo>
                      <a:pt x="394" y="1951"/>
                    </a:lnTo>
                    <a:lnTo>
                      <a:pt x="336" y="1855"/>
                    </a:lnTo>
                    <a:lnTo>
                      <a:pt x="288" y="1759"/>
                    </a:lnTo>
                    <a:lnTo>
                      <a:pt x="250" y="1653"/>
                    </a:lnTo>
                    <a:lnTo>
                      <a:pt x="221" y="1547"/>
                    </a:lnTo>
                    <a:lnTo>
                      <a:pt x="211" y="1432"/>
                    </a:lnTo>
                    <a:lnTo>
                      <a:pt x="202" y="1317"/>
                    </a:lnTo>
                    <a:lnTo>
                      <a:pt x="211" y="1211"/>
                    </a:lnTo>
                    <a:lnTo>
                      <a:pt x="221" y="1096"/>
                    </a:lnTo>
                    <a:lnTo>
                      <a:pt x="250" y="990"/>
                    </a:lnTo>
                    <a:lnTo>
                      <a:pt x="288" y="885"/>
                    </a:lnTo>
                    <a:lnTo>
                      <a:pt x="336" y="788"/>
                    </a:lnTo>
                    <a:lnTo>
                      <a:pt x="394" y="692"/>
                    </a:lnTo>
                    <a:lnTo>
                      <a:pt x="461" y="606"/>
                    </a:lnTo>
                    <a:lnTo>
                      <a:pt x="528" y="529"/>
                    </a:lnTo>
                    <a:lnTo>
                      <a:pt x="615" y="452"/>
                    </a:lnTo>
                    <a:lnTo>
                      <a:pt x="701" y="395"/>
                    </a:lnTo>
                    <a:lnTo>
                      <a:pt x="788" y="337"/>
                    </a:lnTo>
                    <a:lnTo>
                      <a:pt x="884" y="289"/>
                    </a:lnTo>
                    <a:lnTo>
                      <a:pt x="990" y="251"/>
                    </a:lnTo>
                    <a:lnTo>
                      <a:pt x="1095" y="222"/>
                    </a:lnTo>
                    <a:lnTo>
                      <a:pt x="1210" y="202"/>
                    </a:lnTo>
                    <a:lnTo>
                      <a:pt x="1441" y="202"/>
                    </a:lnTo>
                    <a:close/>
                    <a:moveTo>
                      <a:pt x="1326" y="1"/>
                    </a:moveTo>
                    <a:lnTo>
                      <a:pt x="1191" y="10"/>
                    </a:lnTo>
                    <a:lnTo>
                      <a:pt x="1057" y="30"/>
                    </a:lnTo>
                    <a:lnTo>
                      <a:pt x="932" y="58"/>
                    </a:lnTo>
                    <a:lnTo>
                      <a:pt x="807" y="106"/>
                    </a:lnTo>
                    <a:lnTo>
                      <a:pt x="692" y="164"/>
                    </a:lnTo>
                    <a:lnTo>
                      <a:pt x="586" y="222"/>
                    </a:lnTo>
                    <a:lnTo>
                      <a:pt x="480" y="299"/>
                    </a:lnTo>
                    <a:lnTo>
                      <a:pt x="394" y="385"/>
                    </a:lnTo>
                    <a:lnTo>
                      <a:pt x="308" y="481"/>
                    </a:lnTo>
                    <a:lnTo>
                      <a:pt x="231" y="587"/>
                    </a:lnTo>
                    <a:lnTo>
                      <a:pt x="163" y="692"/>
                    </a:lnTo>
                    <a:lnTo>
                      <a:pt x="106" y="808"/>
                    </a:lnTo>
                    <a:lnTo>
                      <a:pt x="58" y="933"/>
                    </a:lnTo>
                    <a:lnTo>
                      <a:pt x="29" y="1057"/>
                    </a:lnTo>
                    <a:lnTo>
                      <a:pt x="10" y="1182"/>
                    </a:lnTo>
                    <a:lnTo>
                      <a:pt x="0" y="1317"/>
                    </a:lnTo>
                    <a:lnTo>
                      <a:pt x="10" y="1451"/>
                    </a:lnTo>
                    <a:lnTo>
                      <a:pt x="29" y="1586"/>
                    </a:lnTo>
                    <a:lnTo>
                      <a:pt x="58" y="1711"/>
                    </a:lnTo>
                    <a:lnTo>
                      <a:pt x="106" y="1836"/>
                    </a:lnTo>
                    <a:lnTo>
                      <a:pt x="163" y="1951"/>
                    </a:lnTo>
                    <a:lnTo>
                      <a:pt x="231" y="2056"/>
                    </a:lnTo>
                    <a:lnTo>
                      <a:pt x="308" y="2162"/>
                    </a:lnTo>
                    <a:lnTo>
                      <a:pt x="394" y="2258"/>
                    </a:lnTo>
                    <a:lnTo>
                      <a:pt x="480" y="2335"/>
                    </a:lnTo>
                    <a:lnTo>
                      <a:pt x="586" y="2412"/>
                    </a:lnTo>
                    <a:lnTo>
                      <a:pt x="692" y="2479"/>
                    </a:lnTo>
                    <a:lnTo>
                      <a:pt x="807" y="2537"/>
                    </a:lnTo>
                    <a:lnTo>
                      <a:pt x="932" y="2585"/>
                    </a:lnTo>
                    <a:lnTo>
                      <a:pt x="1057" y="2614"/>
                    </a:lnTo>
                    <a:lnTo>
                      <a:pt x="1191" y="2633"/>
                    </a:lnTo>
                    <a:lnTo>
                      <a:pt x="1326" y="2642"/>
                    </a:lnTo>
                    <a:lnTo>
                      <a:pt x="1460" y="2633"/>
                    </a:lnTo>
                    <a:lnTo>
                      <a:pt x="1585" y="2614"/>
                    </a:lnTo>
                    <a:lnTo>
                      <a:pt x="1720" y="2585"/>
                    </a:lnTo>
                    <a:lnTo>
                      <a:pt x="1835" y="2537"/>
                    </a:lnTo>
                    <a:lnTo>
                      <a:pt x="1950" y="2479"/>
                    </a:lnTo>
                    <a:lnTo>
                      <a:pt x="2065" y="2412"/>
                    </a:lnTo>
                    <a:lnTo>
                      <a:pt x="2161" y="2335"/>
                    </a:lnTo>
                    <a:lnTo>
                      <a:pt x="2258" y="2258"/>
                    </a:lnTo>
                    <a:lnTo>
                      <a:pt x="2344" y="2162"/>
                    </a:lnTo>
                    <a:lnTo>
                      <a:pt x="2421" y="2056"/>
                    </a:lnTo>
                    <a:lnTo>
                      <a:pt x="2488" y="1951"/>
                    </a:lnTo>
                    <a:lnTo>
                      <a:pt x="2536" y="1836"/>
                    </a:lnTo>
                    <a:lnTo>
                      <a:pt x="2584" y="1711"/>
                    </a:lnTo>
                    <a:lnTo>
                      <a:pt x="2613" y="1586"/>
                    </a:lnTo>
                    <a:lnTo>
                      <a:pt x="2632" y="1451"/>
                    </a:lnTo>
                    <a:lnTo>
                      <a:pt x="2642" y="1317"/>
                    </a:lnTo>
                    <a:lnTo>
                      <a:pt x="2632" y="1182"/>
                    </a:lnTo>
                    <a:lnTo>
                      <a:pt x="2613" y="1057"/>
                    </a:lnTo>
                    <a:lnTo>
                      <a:pt x="2584" y="933"/>
                    </a:lnTo>
                    <a:lnTo>
                      <a:pt x="2536" y="808"/>
                    </a:lnTo>
                    <a:lnTo>
                      <a:pt x="2488" y="692"/>
                    </a:lnTo>
                    <a:lnTo>
                      <a:pt x="2421" y="587"/>
                    </a:lnTo>
                    <a:lnTo>
                      <a:pt x="2344" y="481"/>
                    </a:lnTo>
                    <a:lnTo>
                      <a:pt x="2258" y="385"/>
                    </a:lnTo>
                    <a:lnTo>
                      <a:pt x="2161" y="299"/>
                    </a:lnTo>
                    <a:lnTo>
                      <a:pt x="2065" y="222"/>
                    </a:lnTo>
                    <a:lnTo>
                      <a:pt x="1950" y="164"/>
                    </a:lnTo>
                    <a:lnTo>
                      <a:pt x="1835" y="106"/>
                    </a:lnTo>
                    <a:lnTo>
                      <a:pt x="1720" y="58"/>
                    </a:lnTo>
                    <a:lnTo>
                      <a:pt x="1585" y="30"/>
                    </a:lnTo>
                    <a:lnTo>
                      <a:pt x="1460" y="10"/>
                    </a:lnTo>
                    <a:lnTo>
                      <a:pt x="132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11" name="Google Shape;2625;p46">
                <a:extLst>
                  <a:ext uri="{FF2B5EF4-FFF2-40B4-BE49-F238E27FC236}">
                    <a16:creationId xmlns:a16="http://schemas.microsoft.com/office/drawing/2014/main" id="{A187E474-ADB9-9667-4956-3A2FF5917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9801" y="1411786"/>
                <a:ext cx="43853" cy="7858"/>
              </a:xfrm>
              <a:custGeom>
                <a:avLst/>
                <a:gdLst>
                  <a:gd name="T0" fmla="*/ 41 w 1077"/>
                  <a:gd name="T1" fmla="*/ 0 h 193"/>
                  <a:gd name="T2" fmla="*/ 41 w 1077"/>
                  <a:gd name="T3" fmla="*/ 7858 h 193"/>
                  <a:gd name="T4" fmla="*/ 43812 w 1077"/>
                  <a:gd name="T5" fmla="*/ 7858 h 193"/>
                  <a:gd name="T6" fmla="*/ 43812 w 1077"/>
                  <a:gd name="T7" fmla="*/ 0 h 193"/>
                  <a:gd name="T8" fmla="*/ 41 w 1077"/>
                  <a:gd name="T9" fmla="*/ 0 h 1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77" h="193" extrusionOk="0">
                    <a:moveTo>
                      <a:pt x="1" y="0"/>
                    </a:moveTo>
                    <a:lnTo>
                      <a:pt x="1" y="193"/>
                    </a:lnTo>
                    <a:lnTo>
                      <a:pt x="1076" y="193"/>
                    </a:lnTo>
                    <a:lnTo>
                      <a:pt x="107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12" name="Google Shape;2626;p46">
                <a:extLst>
                  <a:ext uri="{FF2B5EF4-FFF2-40B4-BE49-F238E27FC236}">
                    <a16:creationId xmlns:a16="http://schemas.microsoft.com/office/drawing/2014/main" id="{3D062810-32A5-C593-DECD-10EF2A34A7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3963" y="1402788"/>
                <a:ext cx="68080" cy="8266"/>
              </a:xfrm>
              <a:custGeom>
                <a:avLst/>
                <a:gdLst>
                  <a:gd name="T0" fmla="*/ 0 w 1672"/>
                  <a:gd name="T1" fmla="*/ 41 h 203"/>
                  <a:gd name="T2" fmla="*/ 0 w 1672"/>
                  <a:gd name="T3" fmla="*/ 8225 h 203"/>
                  <a:gd name="T4" fmla="*/ 68080 w 1672"/>
                  <a:gd name="T5" fmla="*/ 8225 h 203"/>
                  <a:gd name="T6" fmla="*/ 68080 w 1672"/>
                  <a:gd name="T7" fmla="*/ 41 h 203"/>
                  <a:gd name="T8" fmla="*/ 0 w 1672"/>
                  <a:gd name="T9" fmla="*/ 41 h 2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72" h="203" extrusionOk="0">
                    <a:moveTo>
                      <a:pt x="0" y="1"/>
                    </a:moveTo>
                    <a:lnTo>
                      <a:pt x="0" y="202"/>
                    </a:lnTo>
                    <a:lnTo>
                      <a:pt x="1672" y="202"/>
                    </a:lnTo>
                    <a:lnTo>
                      <a:pt x="167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69" tIns="68569" rIns="68569" bIns="68569" anchor="ctr"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fr-FR" sz="1350" kern="120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77" name="Google Shape;2590;p46">
              <a:extLst>
                <a:ext uri="{FF2B5EF4-FFF2-40B4-BE49-F238E27FC236}">
                  <a16:creationId xmlns:a16="http://schemas.microsoft.com/office/drawing/2014/main" id="{7174AC7D-D2C0-FAF9-FFF9-8B11267B6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625" y="1900425"/>
              <a:ext cx="152400" cy="1524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69" tIns="68569" rIns="68569" bIns="68569" anchor="ctr"/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225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78" name="Google Shape;2592;p46">
              <a:extLst>
                <a:ext uri="{FF2B5EF4-FFF2-40B4-BE49-F238E27FC236}">
                  <a16:creationId xmlns:a16="http://schemas.microsoft.com/office/drawing/2014/main" id="{FA675EAD-E516-4842-F8B5-770877FE7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0925" y="1976575"/>
              <a:ext cx="152400" cy="1524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69" tIns="68569" rIns="68569" bIns="68569" anchor="ctr"/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225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79" name="Google Shape;2627;p46">
              <a:extLst>
                <a:ext uri="{FF2B5EF4-FFF2-40B4-BE49-F238E27FC236}">
                  <a16:creationId xmlns:a16="http://schemas.microsoft.com/office/drawing/2014/main" id="{CDAFB1A6-443D-6EB2-F3F5-876E103C9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7025" y="2838450"/>
              <a:ext cx="152400" cy="1524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69" tIns="68569" rIns="68569" bIns="68569" anchor="ctr"/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225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80" name="Google Shape;2628;p46">
              <a:extLst>
                <a:ext uri="{FF2B5EF4-FFF2-40B4-BE49-F238E27FC236}">
                  <a16:creationId xmlns:a16="http://schemas.microsoft.com/office/drawing/2014/main" id="{620160E9-0C82-ABE7-6DB5-60593415A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0925" y="2495550"/>
              <a:ext cx="152400" cy="1524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69" tIns="68569" rIns="68569" bIns="68569" anchor="ctr"/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FR" sz="2250" kern="1200"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9592275"/>
      </p:ext>
    </p:extLst>
  </p:cSld>
  <p:clrMapOvr>
    <a:masterClrMapping/>
  </p:clrMapOvr>
</p:sld>
</file>

<file path=ppt/theme/theme1.xml><?xml version="1.0" encoding="utf-8"?>
<a:theme xmlns:a="http://schemas.openxmlformats.org/drawingml/2006/main" name="Financial Management in Healthcare - Master of Science in Health Administration by Slidesgo">
  <a:themeElements>
    <a:clrScheme name="Simple Light">
      <a:dk1>
        <a:srgbClr val="0B3656"/>
      </a:dk1>
      <a:lt1>
        <a:srgbClr val="FFFFFF"/>
      </a:lt1>
      <a:dk2>
        <a:srgbClr val="3D4346"/>
      </a:dk2>
      <a:lt2>
        <a:srgbClr val="1977A4"/>
      </a:lt2>
      <a:accent1>
        <a:srgbClr val="77BEE0"/>
      </a:accent1>
      <a:accent2>
        <a:srgbClr val="CFE7EF"/>
      </a:accent2>
      <a:accent3>
        <a:srgbClr val="E6F3F9"/>
      </a:accent3>
      <a:accent4>
        <a:srgbClr val="F1F8FA"/>
      </a:accent4>
      <a:accent5>
        <a:srgbClr val="FFFFFF"/>
      </a:accent5>
      <a:accent6>
        <a:srgbClr val="FFFFFF"/>
      </a:accent6>
      <a:hlink>
        <a:srgbClr val="3D434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inancial Management in Healthcare - Master of Science in Health Administration by Slidesgo">
  <a:themeElements>
    <a:clrScheme name="Simple Light">
      <a:dk1>
        <a:srgbClr val="0B3656"/>
      </a:dk1>
      <a:lt1>
        <a:srgbClr val="FFFFFF"/>
      </a:lt1>
      <a:dk2>
        <a:srgbClr val="3D4346"/>
      </a:dk2>
      <a:lt2>
        <a:srgbClr val="1977A4"/>
      </a:lt2>
      <a:accent1>
        <a:srgbClr val="77BEE0"/>
      </a:accent1>
      <a:accent2>
        <a:srgbClr val="CFE7EF"/>
      </a:accent2>
      <a:accent3>
        <a:srgbClr val="E6F3F9"/>
      </a:accent3>
      <a:accent4>
        <a:srgbClr val="F1F8FA"/>
      </a:accent4>
      <a:accent5>
        <a:srgbClr val="FFFFFF"/>
      </a:accent5>
      <a:accent6>
        <a:srgbClr val="FFFFFF"/>
      </a:accent6>
      <a:hlink>
        <a:srgbClr val="3D434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</TotalTime>
  <Words>724</Words>
  <Application>Microsoft Macintosh PowerPoint</Application>
  <PresentationFormat>Affichage à l'écran (16:9)</PresentationFormat>
  <Paragraphs>121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23" baseType="lpstr">
      <vt:lpstr>Arial</vt:lpstr>
      <vt:lpstr>Calibri</vt:lpstr>
      <vt:lpstr>DM Sans</vt:lpstr>
      <vt:lpstr>Fira Sans</vt:lpstr>
      <vt:lpstr>Hind</vt:lpstr>
      <vt:lpstr>Inter Medium</vt:lpstr>
      <vt:lpstr>Inter SemiBold</vt:lpstr>
      <vt:lpstr>Lato Light</vt:lpstr>
      <vt:lpstr>Nunito Light</vt:lpstr>
      <vt:lpstr>Wix Madefor Display Medium</vt:lpstr>
      <vt:lpstr>Financial Management in Healthcare - Master of Science in Health Administration by Slidesgo</vt:lpstr>
      <vt:lpstr>1_Financial Management in Healthcare - Master of Science in Health Administration by Slidesgo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PROGRESSIVE MOTOR QUADRIPARESIS</dc:title>
  <dc:creator>ifen</dc:creator>
  <cp:lastModifiedBy>RECCHIA Sophie</cp:lastModifiedBy>
  <cp:revision>35</cp:revision>
  <cp:lastPrinted>2024-12-03T12:34:48Z</cp:lastPrinted>
  <dcterms:modified xsi:type="dcterms:W3CDTF">2024-12-04T16:58:57Z</dcterms:modified>
</cp:coreProperties>
</file>